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58" r:id="rId4"/>
    <p:sldId id="259" r:id="rId5"/>
    <p:sldId id="260" r:id="rId6"/>
    <p:sldId id="266" r:id="rId7"/>
    <p:sldId id="261" r:id="rId8"/>
    <p:sldId id="262" r:id="rId9"/>
    <p:sldId id="267" r:id="rId10"/>
    <p:sldId id="263" r:id="rId11"/>
    <p:sldId id="268" r:id="rId12"/>
    <p:sldId id="265"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6A967F-457C-4C82-87CF-C93446A79F6D}" v="269" dt="2023-03-10T00:28:24.2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2" d="100"/>
          <a:sy n="62" d="100"/>
        </p:scale>
        <p:origin x="1488" y="50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Mcguire" userId="c39f3073-860e-4120-9a2a-081301fd9045" providerId="ADAL" clId="{746A967F-457C-4C82-87CF-C93446A79F6D}"/>
    <pc:docChg chg="undo custSel addSld delSld modSld sldOrd addMainMaster delMainMaster">
      <pc:chgData name="Ashley Mcguire" userId="c39f3073-860e-4120-9a2a-081301fd9045" providerId="ADAL" clId="{746A967F-457C-4C82-87CF-C93446A79F6D}" dt="2023-03-10T00:28:24.202" v="10322"/>
      <pc:docMkLst>
        <pc:docMk/>
      </pc:docMkLst>
      <pc:sldChg chg="addSp delSp modSp mod modTransition setBg modClrScheme modAnim chgLayout">
        <pc:chgData name="Ashley Mcguire" userId="c39f3073-860e-4120-9a2a-081301fd9045" providerId="ADAL" clId="{746A967F-457C-4C82-87CF-C93446A79F6D}" dt="2023-03-10T00:15:55.633" v="10288"/>
        <pc:sldMkLst>
          <pc:docMk/>
          <pc:sldMk cId="3983952828" sldId="256"/>
        </pc:sldMkLst>
        <pc:spChg chg="mod">
          <ac:chgData name="Ashley Mcguire" userId="c39f3073-860e-4120-9a2a-081301fd9045" providerId="ADAL" clId="{746A967F-457C-4C82-87CF-C93446A79F6D}" dt="2023-03-06T22:32:39.926" v="28" actId="20577"/>
          <ac:spMkLst>
            <pc:docMk/>
            <pc:sldMk cId="3983952828" sldId="256"/>
            <ac:spMk id="2" creationId="{2CCECCCB-C0AF-D8D5-77E7-FFE78D9546AF}"/>
          </ac:spMkLst>
        </pc:spChg>
        <pc:spChg chg="mod">
          <ac:chgData name="Ashley Mcguire" userId="c39f3073-860e-4120-9a2a-081301fd9045" providerId="ADAL" clId="{746A967F-457C-4C82-87CF-C93446A79F6D}" dt="2023-03-06T22:34:10.499" v="164" actId="20577"/>
          <ac:spMkLst>
            <pc:docMk/>
            <pc:sldMk cId="3983952828" sldId="256"/>
            <ac:spMk id="3" creationId="{2D6A2A7A-C560-84FD-A349-FEF585177990}"/>
          </ac:spMkLst>
        </pc:spChg>
        <pc:spChg chg="add del">
          <ac:chgData name="Ashley Mcguire" userId="c39f3073-860e-4120-9a2a-081301fd9045" providerId="ADAL" clId="{746A967F-457C-4C82-87CF-C93446A79F6D}" dt="2023-03-06T22:30:32.350" v="1" actId="26606"/>
          <ac:spMkLst>
            <pc:docMk/>
            <pc:sldMk cId="3983952828" sldId="256"/>
            <ac:spMk id="9" creationId="{E20BB609-EF92-42DB-836C-0699A590B5CF}"/>
          </ac:spMkLst>
        </pc:spChg>
        <pc:spChg chg="add del">
          <ac:chgData name="Ashley Mcguire" userId="c39f3073-860e-4120-9a2a-081301fd9045" providerId="ADAL" clId="{746A967F-457C-4C82-87CF-C93446A79F6D}" dt="2023-03-06T22:30:32.350" v="1" actId="26606"/>
          <ac:spMkLst>
            <pc:docMk/>
            <pc:sldMk cId="3983952828" sldId="256"/>
            <ac:spMk id="11" creationId="{8BEC44CD-E290-4D60-A056-5BA05B182AC3}"/>
          </ac:spMkLst>
        </pc:spChg>
        <pc:spChg chg="add del">
          <ac:chgData name="Ashley Mcguire" userId="c39f3073-860e-4120-9a2a-081301fd9045" providerId="ADAL" clId="{746A967F-457C-4C82-87CF-C93446A79F6D}" dt="2023-03-06T22:30:32.350" v="1" actId="26606"/>
          <ac:spMkLst>
            <pc:docMk/>
            <pc:sldMk cId="3983952828" sldId="256"/>
            <ac:spMk id="13" creationId="{B2C335F7-F61C-4EB4-80F2-4B1438FE66BB}"/>
          </ac:spMkLst>
        </pc:spChg>
        <pc:spChg chg="add del">
          <ac:chgData name="Ashley Mcguire" userId="c39f3073-860e-4120-9a2a-081301fd9045" providerId="ADAL" clId="{746A967F-457C-4C82-87CF-C93446A79F6D}" dt="2023-03-06T22:30:32.350" v="1" actId="26606"/>
          <ac:spMkLst>
            <pc:docMk/>
            <pc:sldMk cId="3983952828" sldId="256"/>
            <ac:spMk id="15" creationId="{F1189494-2B67-46D2-93D6-A122A09BF6B2}"/>
          </ac:spMkLst>
        </pc:spChg>
        <pc:spChg chg="add del">
          <ac:chgData name="Ashley Mcguire" userId="c39f3073-860e-4120-9a2a-081301fd9045" providerId="ADAL" clId="{746A967F-457C-4C82-87CF-C93446A79F6D}" dt="2023-03-06T22:30:37.564" v="3" actId="26606"/>
          <ac:spMkLst>
            <pc:docMk/>
            <pc:sldMk cId="3983952828" sldId="256"/>
            <ac:spMk id="17" creationId="{8C37C960-91F5-4F61-B2CD-8A037920720B}"/>
          </ac:spMkLst>
        </pc:spChg>
        <pc:spChg chg="add del">
          <ac:chgData name="Ashley Mcguire" userId="c39f3073-860e-4120-9a2a-081301fd9045" providerId="ADAL" clId="{746A967F-457C-4C82-87CF-C93446A79F6D}" dt="2023-03-06T22:30:37.564" v="3" actId="26606"/>
          <ac:spMkLst>
            <pc:docMk/>
            <pc:sldMk cId="3983952828" sldId="256"/>
            <ac:spMk id="18" creationId="{50F155B6-ACA8-4C58-AAB6-CAFC981FF9EA}"/>
          </ac:spMkLst>
        </pc:spChg>
        <pc:spChg chg="add del">
          <ac:chgData name="Ashley Mcguire" userId="c39f3073-860e-4120-9a2a-081301fd9045" providerId="ADAL" clId="{746A967F-457C-4C82-87CF-C93446A79F6D}" dt="2023-03-06T22:30:37.564" v="3" actId="26606"/>
          <ac:spMkLst>
            <pc:docMk/>
            <pc:sldMk cId="3983952828" sldId="256"/>
            <ac:spMk id="19" creationId="{A5C31099-1BBD-40CE-BC60-FCE50741940D}"/>
          </ac:spMkLst>
        </pc:spChg>
        <pc:spChg chg="add del">
          <ac:chgData name="Ashley Mcguire" userId="c39f3073-860e-4120-9a2a-081301fd9045" providerId="ADAL" clId="{746A967F-457C-4C82-87CF-C93446A79F6D}" dt="2023-03-06T22:30:44.922" v="5" actId="26606"/>
          <ac:spMkLst>
            <pc:docMk/>
            <pc:sldMk cId="3983952828" sldId="256"/>
            <ac:spMk id="23" creationId="{A34066D6-1B59-4642-A86D-39464CEE971B}"/>
          </ac:spMkLst>
        </pc:spChg>
        <pc:spChg chg="add del">
          <ac:chgData name="Ashley Mcguire" userId="c39f3073-860e-4120-9a2a-081301fd9045" providerId="ADAL" clId="{746A967F-457C-4C82-87CF-C93446A79F6D}" dt="2023-03-06T22:30:44.922" v="5" actId="26606"/>
          <ac:spMkLst>
            <pc:docMk/>
            <pc:sldMk cId="3983952828" sldId="256"/>
            <ac:spMk id="24" creationId="{18E928D9-3091-4385-B979-265D55AD02CE}"/>
          </ac:spMkLst>
        </pc:spChg>
        <pc:spChg chg="add del">
          <ac:chgData name="Ashley Mcguire" userId="c39f3073-860e-4120-9a2a-081301fd9045" providerId="ADAL" clId="{746A967F-457C-4C82-87CF-C93446A79F6D}" dt="2023-03-06T22:30:44.922" v="5" actId="26606"/>
          <ac:spMkLst>
            <pc:docMk/>
            <pc:sldMk cId="3983952828" sldId="256"/>
            <ac:spMk id="25" creationId="{7D602432-D774-4CF5-94E8-7D52D01059D2}"/>
          </ac:spMkLst>
        </pc:spChg>
        <pc:spChg chg="add del">
          <ac:chgData name="Ashley Mcguire" userId="c39f3073-860e-4120-9a2a-081301fd9045" providerId="ADAL" clId="{746A967F-457C-4C82-87CF-C93446A79F6D}" dt="2023-03-06T22:30:44.922" v="5" actId="26606"/>
          <ac:spMkLst>
            <pc:docMk/>
            <pc:sldMk cId="3983952828" sldId="256"/>
            <ac:spMk id="26" creationId="{CBF9EBB4-5078-47B2-AAA0-DF4A88D8182A}"/>
          </ac:spMkLst>
        </pc:spChg>
        <pc:spChg chg="add del">
          <ac:chgData name="Ashley Mcguire" userId="c39f3073-860e-4120-9a2a-081301fd9045" providerId="ADAL" clId="{746A967F-457C-4C82-87CF-C93446A79F6D}" dt="2023-03-06T22:30:58.947" v="7" actId="26606"/>
          <ac:spMkLst>
            <pc:docMk/>
            <pc:sldMk cId="3983952828" sldId="256"/>
            <ac:spMk id="43" creationId="{4187D111-0A9D-421B-84EB-FC5811C3A931}"/>
          </ac:spMkLst>
        </pc:spChg>
        <pc:spChg chg="add del">
          <ac:chgData name="Ashley Mcguire" userId="c39f3073-860e-4120-9a2a-081301fd9045" providerId="ADAL" clId="{746A967F-457C-4C82-87CF-C93446A79F6D}" dt="2023-03-06T22:30:58.947" v="7" actId="26606"/>
          <ac:spMkLst>
            <pc:docMk/>
            <pc:sldMk cId="3983952828" sldId="256"/>
            <ac:spMk id="44" creationId="{729E7B49-E1D9-4EAE-8B30-D958A9580767}"/>
          </ac:spMkLst>
        </pc:spChg>
        <pc:spChg chg="add del">
          <ac:chgData name="Ashley Mcguire" userId="c39f3073-860e-4120-9a2a-081301fd9045" providerId="ADAL" clId="{746A967F-457C-4C82-87CF-C93446A79F6D}" dt="2023-03-06T22:30:58.947" v="7" actId="26606"/>
          <ac:spMkLst>
            <pc:docMk/>
            <pc:sldMk cId="3983952828" sldId="256"/>
            <ac:spMk id="46" creationId="{D2BA0570-7BB5-4FB7-B41A-048CE0327BAC}"/>
          </ac:spMkLst>
        </pc:spChg>
        <pc:spChg chg="add del">
          <ac:chgData name="Ashley Mcguire" userId="c39f3073-860e-4120-9a2a-081301fd9045" providerId="ADAL" clId="{746A967F-457C-4C82-87CF-C93446A79F6D}" dt="2023-03-06T22:32:15.389" v="9" actId="26606"/>
          <ac:spMkLst>
            <pc:docMk/>
            <pc:sldMk cId="3983952828" sldId="256"/>
            <ac:spMk id="60" creationId="{44CA2EAD-E7C7-4F64-924A-52D34FD759C7}"/>
          </ac:spMkLst>
        </pc:spChg>
        <pc:spChg chg="add del">
          <ac:chgData name="Ashley Mcguire" userId="c39f3073-860e-4120-9a2a-081301fd9045" providerId="ADAL" clId="{746A967F-457C-4C82-87CF-C93446A79F6D}" dt="2023-03-06T22:32:20.060" v="11" actId="26606"/>
          <ac:spMkLst>
            <pc:docMk/>
            <pc:sldMk cId="3983952828" sldId="256"/>
            <ac:spMk id="64" creationId="{19F9BF86-FE94-4517-B97D-026C7515E589}"/>
          </ac:spMkLst>
        </pc:spChg>
        <pc:spChg chg="add del">
          <ac:chgData name="Ashley Mcguire" userId="c39f3073-860e-4120-9a2a-081301fd9045" providerId="ADAL" clId="{746A967F-457C-4C82-87CF-C93446A79F6D}" dt="2023-03-06T22:32:20.060" v="11" actId="26606"/>
          <ac:spMkLst>
            <pc:docMk/>
            <pc:sldMk cId="3983952828" sldId="256"/>
            <ac:spMk id="66" creationId="{122AB34F-E75C-451A-8410-05B6C249E9D3}"/>
          </ac:spMkLst>
        </pc:spChg>
        <pc:spChg chg="add del">
          <ac:chgData name="Ashley Mcguire" userId="c39f3073-860e-4120-9a2a-081301fd9045" providerId="ADAL" clId="{746A967F-457C-4C82-87CF-C93446A79F6D}" dt="2023-03-06T22:32:28.970" v="13" actId="26606"/>
          <ac:spMkLst>
            <pc:docMk/>
            <pc:sldMk cId="3983952828" sldId="256"/>
            <ac:spMk id="69" creationId="{BD32A07D-C646-4CC0-BA93-76707E707231}"/>
          </ac:spMkLst>
        </pc:spChg>
        <pc:spChg chg="add">
          <ac:chgData name="Ashley Mcguire" userId="c39f3073-860e-4120-9a2a-081301fd9045" providerId="ADAL" clId="{746A967F-457C-4C82-87CF-C93446A79F6D}" dt="2023-03-06T22:32:29.033" v="14" actId="26606"/>
          <ac:spMkLst>
            <pc:docMk/>
            <pc:sldMk cId="3983952828" sldId="256"/>
            <ac:spMk id="72" creationId="{4E1EF4E8-5513-4BF5-BC41-04645281C672}"/>
          </ac:spMkLst>
        </pc:spChg>
        <pc:spChg chg="add">
          <ac:chgData name="Ashley Mcguire" userId="c39f3073-860e-4120-9a2a-081301fd9045" providerId="ADAL" clId="{746A967F-457C-4C82-87CF-C93446A79F6D}" dt="2023-03-06T22:32:29.033" v="14" actId="26606"/>
          <ac:spMkLst>
            <pc:docMk/>
            <pc:sldMk cId="3983952828" sldId="256"/>
            <ac:spMk id="77" creationId="{816D4481-06E0-406F-B2B0-A78607E35F77}"/>
          </ac:spMkLst>
        </pc:spChg>
        <pc:grpChg chg="add del">
          <ac:chgData name="Ashley Mcguire" userId="c39f3073-860e-4120-9a2a-081301fd9045" providerId="ADAL" clId="{746A967F-457C-4C82-87CF-C93446A79F6D}" dt="2023-03-06T22:30:58.947" v="7" actId="26606"/>
          <ac:grpSpMkLst>
            <pc:docMk/>
            <pc:sldMk cId="3983952828" sldId="256"/>
            <ac:grpSpMk id="45" creationId="{A0064D7E-06DA-49C2-98D1-4C063EBE9ECE}"/>
          </ac:grpSpMkLst>
        </pc:grpChg>
        <pc:grpChg chg="add">
          <ac:chgData name="Ashley Mcguire" userId="c39f3073-860e-4120-9a2a-081301fd9045" providerId="ADAL" clId="{746A967F-457C-4C82-87CF-C93446A79F6D}" dt="2023-03-06T22:32:29.033" v="14" actId="26606"/>
          <ac:grpSpMkLst>
            <pc:docMk/>
            <pc:sldMk cId="3983952828" sldId="256"/>
            <ac:grpSpMk id="74" creationId="{E2F6F869-F143-4607-BEE5-AA6FEB71E109}"/>
          </ac:grpSpMkLst>
        </pc:grpChg>
        <pc:picChg chg="add del">
          <ac:chgData name="Ashley Mcguire" userId="c39f3073-860e-4120-9a2a-081301fd9045" providerId="ADAL" clId="{746A967F-457C-4C82-87CF-C93446A79F6D}" dt="2023-03-06T22:30:32.350" v="1" actId="26606"/>
          <ac:picMkLst>
            <pc:docMk/>
            <pc:sldMk cId="3983952828" sldId="256"/>
            <ac:picMk id="4" creationId="{1627A82D-2D35-2D04-4EBD-5C268D1DD365}"/>
          </ac:picMkLst>
        </pc:picChg>
        <pc:picChg chg="add del">
          <ac:chgData name="Ashley Mcguire" userId="c39f3073-860e-4120-9a2a-081301fd9045" providerId="ADAL" clId="{746A967F-457C-4C82-87CF-C93446A79F6D}" dt="2023-03-06T22:30:37.564" v="3" actId="26606"/>
          <ac:picMkLst>
            <pc:docMk/>
            <pc:sldMk cId="3983952828" sldId="256"/>
            <ac:picMk id="20" creationId="{BC18A026-DB96-EC58-CF76-5784F88430EA}"/>
          </ac:picMkLst>
        </pc:picChg>
        <pc:picChg chg="add del">
          <ac:chgData name="Ashley Mcguire" userId="c39f3073-860e-4120-9a2a-081301fd9045" providerId="ADAL" clId="{746A967F-457C-4C82-87CF-C93446A79F6D}" dt="2023-03-06T22:30:44.922" v="5" actId="26606"/>
          <ac:picMkLst>
            <pc:docMk/>
            <pc:sldMk cId="3983952828" sldId="256"/>
            <ac:picMk id="22" creationId="{24DBE676-C1BE-C1B2-A375-56027494689A}"/>
          </ac:picMkLst>
        </pc:picChg>
        <pc:picChg chg="add del">
          <ac:chgData name="Ashley Mcguire" userId="c39f3073-860e-4120-9a2a-081301fd9045" providerId="ADAL" clId="{746A967F-457C-4C82-87CF-C93446A79F6D}" dt="2023-03-06T22:30:58.947" v="7" actId="26606"/>
          <ac:picMkLst>
            <pc:docMk/>
            <pc:sldMk cId="3983952828" sldId="256"/>
            <ac:picMk id="58" creationId="{8F016294-770E-B046-A620-8EAF4A9569E1}"/>
          </ac:picMkLst>
        </pc:picChg>
        <pc:picChg chg="add del mod">
          <ac:chgData name="Ashley Mcguire" userId="c39f3073-860e-4120-9a2a-081301fd9045" providerId="ADAL" clId="{746A967F-457C-4C82-87CF-C93446A79F6D}" dt="2023-03-09T23:19:14.654" v="10206"/>
          <ac:picMkLst>
            <pc:docMk/>
            <pc:sldMk cId="3983952828" sldId="256"/>
            <ac:picMk id="59" creationId="{CE3299B7-ABB9-5789-EACF-6F121753FC58}"/>
          </ac:picMkLst>
        </pc:picChg>
        <pc:picChg chg="add del">
          <ac:chgData name="Ashley Mcguire" userId="c39f3073-860e-4120-9a2a-081301fd9045" providerId="ADAL" clId="{746A967F-457C-4C82-87CF-C93446A79F6D}" dt="2023-03-06T22:32:15.389" v="9" actId="26606"/>
          <ac:picMkLst>
            <pc:docMk/>
            <pc:sldMk cId="3983952828" sldId="256"/>
            <ac:picMk id="61" creationId="{646A2C46-5F26-C7B7-E8C4-8DB10B0A4F68}"/>
          </ac:picMkLst>
        </pc:picChg>
        <pc:picChg chg="add del">
          <ac:chgData name="Ashley Mcguire" userId="c39f3073-860e-4120-9a2a-081301fd9045" providerId="ADAL" clId="{746A967F-457C-4C82-87CF-C93446A79F6D}" dt="2023-03-06T22:32:20.060" v="11" actId="26606"/>
          <ac:picMkLst>
            <pc:docMk/>
            <pc:sldMk cId="3983952828" sldId="256"/>
            <ac:picMk id="65" creationId="{A019A177-1FFD-0390-8BD4-AE6470DDFC60}"/>
          </ac:picMkLst>
        </pc:picChg>
        <pc:picChg chg="add del">
          <ac:chgData name="Ashley Mcguire" userId="c39f3073-860e-4120-9a2a-081301fd9045" providerId="ADAL" clId="{746A967F-457C-4C82-87CF-C93446A79F6D}" dt="2023-03-06T22:32:28.970" v="13" actId="26606"/>
          <ac:picMkLst>
            <pc:docMk/>
            <pc:sldMk cId="3983952828" sldId="256"/>
            <ac:picMk id="70" creationId="{B56A64CE-583B-977F-7180-7BEBD0B03720}"/>
          </ac:picMkLst>
        </pc:picChg>
        <pc:picChg chg="add">
          <ac:chgData name="Ashley Mcguire" userId="c39f3073-860e-4120-9a2a-081301fd9045" providerId="ADAL" clId="{746A967F-457C-4C82-87CF-C93446A79F6D}" dt="2023-03-06T22:32:29.033" v="14" actId="26606"/>
          <ac:picMkLst>
            <pc:docMk/>
            <pc:sldMk cId="3983952828" sldId="256"/>
            <ac:picMk id="73" creationId="{D8283454-22F9-1F6C-EB47-BE3034F30D3F}"/>
          </ac:picMkLst>
        </pc:picChg>
        <pc:picChg chg="add del mod">
          <ac:chgData name="Ashley Mcguire" userId="c39f3073-860e-4120-9a2a-081301fd9045" providerId="ADAL" clId="{746A967F-457C-4C82-87CF-C93446A79F6D}" dt="2023-03-09T23:25:27.636" v="10215"/>
          <ac:picMkLst>
            <pc:docMk/>
            <pc:sldMk cId="3983952828" sldId="256"/>
            <ac:picMk id="80" creationId="{DFE9A5AA-D234-953C-DF16-B4B096CE75C1}"/>
          </ac:picMkLst>
        </pc:picChg>
        <pc:picChg chg="add del mod">
          <ac:chgData name="Ashley Mcguire" userId="c39f3073-860e-4120-9a2a-081301fd9045" providerId="ADAL" clId="{746A967F-457C-4C82-87CF-C93446A79F6D}" dt="2023-03-09T23:26:03.224" v="10217"/>
          <ac:picMkLst>
            <pc:docMk/>
            <pc:sldMk cId="3983952828" sldId="256"/>
            <ac:picMk id="94" creationId="{C5006653-F558-EDA0-29D7-89F92763D0B5}"/>
          </ac:picMkLst>
        </pc:picChg>
        <pc:picChg chg="add del mod">
          <ac:chgData name="Ashley Mcguire" userId="c39f3073-860e-4120-9a2a-081301fd9045" providerId="ADAL" clId="{746A967F-457C-4C82-87CF-C93446A79F6D}" dt="2023-03-09T23:26:27.612" v="10219"/>
          <ac:picMkLst>
            <pc:docMk/>
            <pc:sldMk cId="3983952828" sldId="256"/>
            <ac:picMk id="100" creationId="{FE1C48E1-662A-7202-3E25-4B1D0A376486}"/>
          </ac:picMkLst>
        </pc:picChg>
        <pc:picChg chg="add del mod">
          <ac:chgData name="Ashley Mcguire" userId="c39f3073-860e-4120-9a2a-081301fd9045" providerId="ADAL" clId="{746A967F-457C-4C82-87CF-C93446A79F6D}" dt="2023-03-09T23:42:58.555" v="10239"/>
          <ac:picMkLst>
            <pc:docMk/>
            <pc:sldMk cId="3983952828" sldId="256"/>
            <ac:picMk id="106" creationId="{2BC25C72-7636-04AD-C82E-9BEE299E1485}"/>
          </ac:picMkLst>
        </pc:picChg>
        <pc:picChg chg="add del mod">
          <ac:chgData name="Ashley Mcguire" userId="c39f3073-860e-4120-9a2a-081301fd9045" providerId="ADAL" clId="{746A967F-457C-4C82-87CF-C93446A79F6D}" dt="2023-03-10T00:14:45.434" v="10283"/>
          <ac:picMkLst>
            <pc:docMk/>
            <pc:sldMk cId="3983952828" sldId="256"/>
            <ac:picMk id="116" creationId="{9ACCA39D-C57F-A5AD-5D98-336E78982E6F}"/>
          </ac:picMkLst>
        </pc:picChg>
        <pc:picChg chg="add del mod">
          <ac:chgData name="Ashley Mcguire" userId="c39f3073-860e-4120-9a2a-081301fd9045" providerId="ADAL" clId="{746A967F-457C-4C82-87CF-C93446A79F6D}" dt="2023-03-10T00:15:20.230" v="10285"/>
          <ac:picMkLst>
            <pc:docMk/>
            <pc:sldMk cId="3983952828" sldId="256"/>
            <ac:picMk id="124" creationId="{600B6AAE-34A2-A7DD-D575-BCC31097A40F}"/>
          </ac:picMkLst>
        </pc:picChg>
        <pc:picChg chg="add del mod">
          <ac:chgData name="Ashley Mcguire" userId="c39f3073-860e-4120-9a2a-081301fd9045" providerId="ADAL" clId="{746A967F-457C-4C82-87CF-C93446A79F6D}" dt="2023-03-10T00:15:43.457" v="10287"/>
          <ac:picMkLst>
            <pc:docMk/>
            <pc:sldMk cId="3983952828" sldId="256"/>
            <ac:picMk id="130" creationId="{9D2DF43A-7BB8-B65C-3DA1-4E634DE15A19}"/>
          </ac:picMkLst>
        </pc:picChg>
        <pc:picChg chg="add mod">
          <ac:chgData name="Ashley Mcguire" userId="c39f3073-860e-4120-9a2a-081301fd9045" providerId="ADAL" clId="{746A967F-457C-4C82-87CF-C93446A79F6D}" dt="2023-03-10T00:15:55.633" v="10288"/>
          <ac:picMkLst>
            <pc:docMk/>
            <pc:sldMk cId="3983952828" sldId="256"/>
            <ac:picMk id="136" creationId="{47AAB491-3655-4081-B838-EE3A9E0CB8CB}"/>
          </ac:picMkLst>
        </pc:picChg>
        <pc:cxnChg chg="add del">
          <ac:chgData name="Ashley Mcguire" userId="c39f3073-860e-4120-9a2a-081301fd9045" providerId="ADAL" clId="{746A967F-457C-4C82-87CF-C93446A79F6D}" dt="2023-03-06T22:32:15.389" v="9" actId="26606"/>
          <ac:cxnSpMkLst>
            <pc:docMk/>
            <pc:sldMk cId="3983952828" sldId="256"/>
            <ac:cxnSpMk id="62" creationId="{9E7C23BC-DAA6-40E1-8166-B8C4439D1430}"/>
          </ac:cxnSpMkLst>
        </pc:cxnChg>
        <pc:cxnChg chg="add del">
          <ac:chgData name="Ashley Mcguire" userId="c39f3073-860e-4120-9a2a-081301fd9045" providerId="ADAL" clId="{746A967F-457C-4C82-87CF-C93446A79F6D}" dt="2023-03-06T22:32:20.060" v="11" actId="26606"/>
          <ac:cxnSpMkLst>
            <pc:docMk/>
            <pc:sldMk cId="3983952828" sldId="256"/>
            <ac:cxnSpMk id="67" creationId="{97CC2FE6-3AD0-4131-B4BC-1F4D65E25E13}"/>
          </ac:cxnSpMkLst>
        </pc:cxnChg>
      </pc:sldChg>
      <pc:sldChg chg="addSp delSp modSp new mod modTransition setBg modAnim">
        <pc:chgData name="Ashley Mcguire" userId="c39f3073-860e-4120-9a2a-081301fd9045" providerId="ADAL" clId="{746A967F-457C-4C82-87CF-C93446A79F6D}" dt="2023-03-10T00:20:42.056" v="10300"/>
        <pc:sldMkLst>
          <pc:docMk/>
          <pc:sldMk cId="413220649" sldId="257"/>
        </pc:sldMkLst>
        <pc:spChg chg="mod">
          <ac:chgData name="Ashley Mcguire" userId="c39f3073-860e-4120-9a2a-081301fd9045" providerId="ADAL" clId="{746A967F-457C-4C82-87CF-C93446A79F6D}" dt="2023-03-06T23:47:22.345" v="831" actId="14100"/>
          <ac:spMkLst>
            <pc:docMk/>
            <pc:sldMk cId="413220649" sldId="257"/>
            <ac:spMk id="2" creationId="{336E5F4B-B96C-AA85-095C-8FB386C77E66}"/>
          </ac:spMkLst>
        </pc:spChg>
        <pc:spChg chg="del mod">
          <ac:chgData name="Ashley Mcguire" userId="c39f3073-860e-4120-9a2a-081301fd9045" providerId="ADAL" clId="{746A967F-457C-4C82-87CF-C93446A79F6D}" dt="2023-03-06T22:36:41.851" v="184" actId="26606"/>
          <ac:spMkLst>
            <pc:docMk/>
            <pc:sldMk cId="413220649" sldId="257"/>
            <ac:spMk id="3" creationId="{25AEE359-324C-6154-0B3C-BCE886AC7A2C}"/>
          </ac:spMkLst>
        </pc:spChg>
        <pc:spChg chg="add mod">
          <ac:chgData name="Ashley Mcguire" userId="c39f3073-860e-4120-9a2a-081301fd9045" providerId="ADAL" clId="{746A967F-457C-4C82-87CF-C93446A79F6D}" dt="2023-03-07T22:58:57.974" v="965" actId="20577"/>
          <ac:spMkLst>
            <pc:docMk/>
            <pc:sldMk cId="413220649" sldId="257"/>
            <ac:spMk id="4" creationId="{57D2D6FA-DCE9-A5F3-3FC9-B6327DBC0150}"/>
          </ac:spMkLst>
        </pc:spChg>
        <pc:spChg chg="add del">
          <ac:chgData name="Ashley Mcguire" userId="c39f3073-860e-4120-9a2a-081301fd9045" providerId="ADAL" clId="{746A967F-457C-4C82-87CF-C93446A79F6D}" dt="2023-03-06T22:36:41.851" v="184" actId="26606"/>
          <ac:spMkLst>
            <pc:docMk/>
            <pc:sldMk cId="413220649" sldId="257"/>
            <ac:spMk id="8" creationId="{25AD4A59-91FA-4E30-8F32-A8AB51F768C6}"/>
          </ac:spMkLst>
        </pc:spChg>
        <pc:spChg chg="add del">
          <ac:chgData name="Ashley Mcguire" userId="c39f3073-860e-4120-9a2a-081301fd9045" providerId="ADAL" clId="{746A967F-457C-4C82-87CF-C93446A79F6D}" dt="2023-03-06T22:36:41.851" v="184" actId="26606"/>
          <ac:spMkLst>
            <pc:docMk/>
            <pc:sldMk cId="413220649" sldId="257"/>
            <ac:spMk id="10" creationId="{CDFF45EF-8068-49B8-AFAE-404F6EB18882}"/>
          </ac:spMkLst>
        </pc:spChg>
        <pc:spChg chg="add del">
          <ac:chgData name="Ashley Mcguire" userId="c39f3073-860e-4120-9a2a-081301fd9045" providerId="ADAL" clId="{746A967F-457C-4C82-87CF-C93446A79F6D}" dt="2023-03-06T22:36:41.851" v="184" actId="26606"/>
          <ac:spMkLst>
            <pc:docMk/>
            <pc:sldMk cId="413220649" sldId="257"/>
            <ac:spMk id="12" creationId="{301212FA-3FAE-4729-825F-6618CD414679}"/>
          </ac:spMkLst>
        </pc:spChg>
        <pc:spChg chg="add del">
          <ac:chgData name="Ashley Mcguire" userId="c39f3073-860e-4120-9a2a-081301fd9045" providerId="ADAL" clId="{746A967F-457C-4C82-87CF-C93446A79F6D}" dt="2023-03-06T22:38:01.858" v="203" actId="26606"/>
          <ac:spMkLst>
            <pc:docMk/>
            <pc:sldMk cId="413220649" sldId="257"/>
            <ac:spMk id="35" creationId="{4E1EF4E8-5513-4BF5-BC41-04645281C672}"/>
          </ac:spMkLst>
        </pc:spChg>
        <pc:spChg chg="add del">
          <ac:chgData name="Ashley Mcguire" userId="c39f3073-860e-4120-9a2a-081301fd9045" providerId="ADAL" clId="{746A967F-457C-4C82-87CF-C93446A79F6D}" dt="2023-03-06T22:38:01.858" v="203" actId="26606"/>
          <ac:spMkLst>
            <pc:docMk/>
            <pc:sldMk cId="413220649" sldId="257"/>
            <ac:spMk id="37" creationId="{406D8C29-9DDA-48D0-AF70-905FDB2CE393}"/>
          </ac:spMkLst>
        </pc:spChg>
        <pc:spChg chg="add del">
          <ac:chgData name="Ashley Mcguire" userId="c39f3073-860e-4120-9a2a-081301fd9045" providerId="ADAL" clId="{746A967F-457C-4C82-87CF-C93446A79F6D}" dt="2023-03-06T22:38:01.850" v="202" actId="26606"/>
          <ac:spMkLst>
            <pc:docMk/>
            <pc:sldMk cId="413220649" sldId="257"/>
            <ac:spMk id="48" creationId="{25AD4A59-91FA-4E30-8F32-A8AB51F768C6}"/>
          </ac:spMkLst>
        </pc:spChg>
        <pc:spChg chg="add del">
          <ac:chgData name="Ashley Mcguire" userId="c39f3073-860e-4120-9a2a-081301fd9045" providerId="ADAL" clId="{746A967F-457C-4C82-87CF-C93446A79F6D}" dt="2023-03-06T22:38:01.850" v="202" actId="26606"/>
          <ac:spMkLst>
            <pc:docMk/>
            <pc:sldMk cId="413220649" sldId="257"/>
            <ac:spMk id="50" creationId="{81988723-3219-4C1E-9B9E-D71AF3F405C8}"/>
          </ac:spMkLst>
        </pc:spChg>
        <pc:spChg chg="add del">
          <ac:chgData name="Ashley Mcguire" userId="c39f3073-860e-4120-9a2a-081301fd9045" providerId="ADAL" clId="{746A967F-457C-4C82-87CF-C93446A79F6D}" dt="2023-03-06T22:38:01.850" v="202" actId="26606"/>
          <ac:spMkLst>
            <pc:docMk/>
            <pc:sldMk cId="413220649" sldId="257"/>
            <ac:spMk id="52" creationId="{529667A3-53C1-44EF-B1EB-F3D3FCDDDFBE}"/>
          </ac:spMkLst>
        </pc:spChg>
        <pc:spChg chg="add">
          <ac:chgData name="Ashley Mcguire" userId="c39f3073-860e-4120-9a2a-081301fd9045" providerId="ADAL" clId="{746A967F-457C-4C82-87CF-C93446A79F6D}" dt="2023-03-06T22:38:01.858" v="203" actId="26606"/>
          <ac:spMkLst>
            <pc:docMk/>
            <pc:sldMk cId="413220649" sldId="257"/>
            <ac:spMk id="58" creationId="{EA80DA9C-57E0-4991-B11A-51E132563976}"/>
          </ac:spMkLst>
        </pc:spChg>
        <pc:spChg chg="add">
          <ac:chgData name="Ashley Mcguire" userId="c39f3073-860e-4120-9a2a-081301fd9045" providerId="ADAL" clId="{746A967F-457C-4C82-87CF-C93446A79F6D}" dt="2023-03-06T22:38:01.858" v="203" actId="26606"/>
          <ac:spMkLst>
            <pc:docMk/>
            <pc:sldMk cId="413220649" sldId="257"/>
            <ac:spMk id="59" creationId="{25AD4A59-91FA-4E30-8F32-A8AB51F768C6}"/>
          </ac:spMkLst>
        </pc:spChg>
        <pc:spChg chg="add">
          <ac:chgData name="Ashley Mcguire" userId="c39f3073-860e-4120-9a2a-081301fd9045" providerId="ADAL" clId="{746A967F-457C-4C82-87CF-C93446A79F6D}" dt="2023-03-06T22:38:01.858" v="203" actId="26606"/>
          <ac:spMkLst>
            <pc:docMk/>
            <pc:sldMk cId="413220649" sldId="257"/>
            <ac:spMk id="60" creationId="{01AF26B4-1569-483F-8223-4C515A87A527}"/>
          </ac:spMkLst>
        </pc:spChg>
        <pc:grpChg chg="add del">
          <ac:chgData name="Ashley Mcguire" userId="c39f3073-860e-4120-9a2a-081301fd9045" providerId="ADAL" clId="{746A967F-457C-4C82-87CF-C93446A79F6D}" dt="2023-03-06T22:36:41.851" v="184" actId="26606"/>
          <ac:grpSpMkLst>
            <pc:docMk/>
            <pc:sldMk cId="413220649" sldId="257"/>
            <ac:grpSpMk id="14" creationId="{5C921CEF-5829-422A-8B7E-C7CFB1148FD7}"/>
          </ac:grpSpMkLst>
        </pc:grpChg>
        <pc:grpChg chg="add del">
          <ac:chgData name="Ashley Mcguire" userId="c39f3073-860e-4120-9a2a-081301fd9045" providerId="ADAL" clId="{746A967F-457C-4C82-87CF-C93446A79F6D}" dt="2023-03-06T22:38:01.858" v="203" actId="26606"/>
          <ac:grpSpMkLst>
            <pc:docMk/>
            <pc:sldMk cId="413220649" sldId="257"/>
            <ac:grpSpMk id="27" creationId="{D91916A1-FEE7-41E7-BEE3-2B4941A6F305}"/>
          </ac:grpSpMkLst>
        </pc:grpChg>
        <pc:grpChg chg="add del">
          <ac:chgData name="Ashley Mcguire" userId="c39f3073-860e-4120-9a2a-081301fd9045" providerId="ADAL" clId="{746A967F-457C-4C82-87CF-C93446A79F6D}" dt="2023-03-06T22:38:01.858" v="203" actId="26606"/>
          <ac:grpSpMkLst>
            <pc:docMk/>
            <pc:sldMk cId="413220649" sldId="257"/>
            <ac:grpSpMk id="39" creationId="{E2F6F869-F143-4607-BEE5-AA6FEB71E109}"/>
          </ac:grpSpMkLst>
        </pc:grpChg>
        <pc:grpChg chg="add del">
          <ac:chgData name="Ashley Mcguire" userId="c39f3073-860e-4120-9a2a-081301fd9045" providerId="ADAL" clId="{746A967F-457C-4C82-87CF-C93446A79F6D}" dt="2023-03-06T22:38:01.850" v="202" actId="26606"/>
          <ac:grpSpMkLst>
            <pc:docMk/>
            <pc:sldMk cId="413220649" sldId="257"/>
            <ac:grpSpMk id="54" creationId="{7956C956-3FDE-4437-A689-D253175026D7}"/>
          </ac:grpSpMkLst>
        </pc:grpChg>
        <pc:grpChg chg="add">
          <ac:chgData name="Ashley Mcguire" userId="c39f3073-860e-4120-9a2a-081301fd9045" providerId="ADAL" clId="{746A967F-457C-4C82-87CF-C93446A79F6D}" dt="2023-03-06T22:38:01.858" v="203" actId="26606"/>
          <ac:grpSpMkLst>
            <pc:docMk/>
            <pc:sldMk cId="413220649" sldId="257"/>
            <ac:grpSpMk id="61" creationId="{1AC8529D-DF13-4349-856C-DA81451848A7}"/>
          </ac:grpSpMkLst>
        </pc:grpChg>
        <pc:picChg chg="add del mod">
          <ac:chgData name="Ashley Mcguire" userId="c39f3073-860e-4120-9a2a-081301fd9045" providerId="ADAL" clId="{746A967F-457C-4C82-87CF-C93446A79F6D}" dt="2023-03-09T23:21:00.758" v="10209"/>
          <ac:picMkLst>
            <pc:docMk/>
            <pc:sldMk cId="413220649" sldId="257"/>
            <ac:picMk id="22" creationId="{2BB5924E-75CB-F26A-067E-84BFED29D651}"/>
          </ac:picMkLst>
        </pc:picChg>
        <pc:picChg chg="add mod">
          <ac:chgData name="Ashley Mcguire" userId="c39f3073-860e-4120-9a2a-081301fd9045" providerId="ADAL" clId="{746A967F-457C-4C82-87CF-C93446A79F6D}" dt="2023-03-06T23:31:51.013" v="215" actId="1076"/>
          <ac:picMkLst>
            <pc:docMk/>
            <pc:sldMk cId="413220649" sldId="257"/>
            <ac:picMk id="23" creationId="{BE847C41-E016-897B-7D92-F423546BBB71}"/>
          </ac:picMkLst>
        </pc:picChg>
        <pc:picChg chg="add del mod">
          <ac:chgData name="Ashley Mcguire" userId="c39f3073-860e-4120-9a2a-081301fd9045" providerId="ADAL" clId="{746A967F-457C-4C82-87CF-C93446A79F6D}" dt="2023-03-09T23:27:07.457" v="10221"/>
          <ac:picMkLst>
            <pc:docMk/>
            <pc:sldMk cId="413220649" sldId="257"/>
            <ac:picMk id="36" creationId="{59E4B0BD-DD51-D023-E280-8A44646FF095}"/>
          </ac:picMkLst>
        </pc:picChg>
        <pc:picChg chg="add del mod">
          <ac:chgData name="Ashley Mcguire" userId="c39f3073-860e-4120-9a2a-081301fd9045" providerId="ADAL" clId="{746A967F-457C-4C82-87CF-C93446A79F6D}" dt="2023-03-09T23:28:21.518" v="10223"/>
          <ac:picMkLst>
            <pc:docMk/>
            <pc:sldMk cId="413220649" sldId="257"/>
            <ac:picMk id="66" creationId="{BE05C979-AFC9-488B-BCB7-DCCD38DAE5BE}"/>
          </ac:picMkLst>
        </pc:picChg>
        <pc:picChg chg="add del mod">
          <ac:chgData name="Ashley Mcguire" userId="c39f3073-860e-4120-9a2a-081301fd9045" providerId="ADAL" clId="{746A967F-457C-4C82-87CF-C93446A79F6D}" dt="2023-03-10T00:16:41.460" v="10289"/>
          <ac:picMkLst>
            <pc:docMk/>
            <pc:sldMk cId="413220649" sldId="257"/>
            <ac:picMk id="71" creationId="{FFC7260D-6875-442F-87F2-813DFAE91A3A}"/>
          </ac:picMkLst>
        </pc:picChg>
        <pc:picChg chg="add del mod">
          <ac:chgData name="Ashley Mcguire" userId="c39f3073-860e-4120-9a2a-081301fd9045" providerId="ADAL" clId="{746A967F-457C-4C82-87CF-C93446A79F6D}" dt="2023-03-10T00:17:11.381" v="10291"/>
          <ac:picMkLst>
            <pc:docMk/>
            <pc:sldMk cId="413220649" sldId="257"/>
            <ac:picMk id="82" creationId="{5F102116-C77C-E183-479A-8076FBE32365}"/>
          </ac:picMkLst>
        </pc:picChg>
        <pc:picChg chg="add del mod">
          <ac:chgData name="Ashley Mcguire" userId="c39f3073-860e-4120-9a2a-081301fd9045" providerId="ADAL" clId="{746A967F-457C-4C82-87CF-C93446A79F6D}" dt="2023-03-10T00:17:42.700" v="10293"/>
          <ac:picMkLst>
            <pc:docMk/>
            <pc:sldMk cId="413220649" sldId="257"/>
            <ac:picMk id="88" creationId="{B7C0679A-DE5A-3C4C-3CA2-7D7FF9AA2F41}"/>
          </ac:picMkLst>
        </pc:picChg>
        <pc:picChg chg="add del mod">
          <ac:chgData name="Ashley Mcguire" userId="c39f3073-860e-4120-9a2a-081301fd9045" providerId="ADAL" clId="{746A967F-457C-4C82-87CF-C93446A79F6D}" dt="2023-03-10T00:18:37.357" v="10295"/>
          <ac:picMkLst>
            <pc:docMk/>
            <pc:sldMk cId="413220649" sldId="257"/>
            <ac:picMk id="94" creationId="{E212FBE6-CD26-CEFA-42A5-3436B10A21D2}"/>
          </ac:picMkLst>
        </pc:picChg>
        <pc:picChg chg="add del mod">
          <ac:chgData name="Ashley Mcguire" userId="c39f3073-860e-4120-9a2a-081301fd9045" providerId="ADAL" clId="{746A967F-457C-4C82-87CF-C93446A79F6D}" dt="2023-03-10T00:19:29.080" v="10297"/>
          <ac:picMkLst>
            <pc:docMk/>
            <pc:sldMk cId="413220649" sldId="257"/>
            <ac:picMk id="100" creationId="{2C68280E-A972-87FD-C9B4-1F548BF3F5FA}"/>
          </ac:picMkLst>
        </pc:picChg>
        <pc:picChg chg="add del mod">
          <ac:chgData name="Ashley Mcguire" userId="c39f3073-860e-4120-9a2a-081301fd9045" providerId="ADAL" clId="{746A967F-457C-4C82-87CF-C93446A79F6D}" dt="2023-03-10T00:19:44.110" v="10299"/>
          <ac:picMkLst>
            <pc:docMk/>
            <pc:sldMk cId="413220649" sldId="257"/>
            <ac:picMk id="106" creationId="{3640CC49-C25E-0FEA-482F-F0570D3535E0}"/>
          </ac:picMkLst>
        </pc:picChg>
        <pc:picChg chg="add mod">
          <ac:chgData name="Ashley Mcguire" userId="c39f3073-860e-4120-9a2a-081301fd9045" providerId="ADAL" clId="{746A967F-457C-4C82-87CF-C93446A79F6D}" dt="2023-03-10T00:20:42.056" v="10300"/>
          <ac:picMkLst>
            <pc:docMk/>
            <pc:sldMk cId="413220649" sldId="257"/>
            <ac:picMk id="112" creationId="{8E35A8E3-E37B-9B5C-E626-8853CEAD6DB2}"/>
          </ac:picMkLst>
        </pc:picChg>
      </pc:sldChg>
      <pc:sldChg chg="new del">
        <pc:chgData name="Ashley Mcguire" userId="c39f3073-860e-4120-9a2a-081301fd9045" providerId="ADAL" clId="{746A967F-457C-4C82-87CF-C93446A79F6D}" dt="2023-03-06T22:34:34.473" v="166" actId="2696"/>
        <pc:sldMkLst>
          <pc:docMk/>
          <pc:sldMk cId="1604628282" sldId="257"/>
        </pc:sldMkLst>
      </pc:sldChg>
      <pc:sldChg chg="new del">
        <pc:chgData name="Ashley Mcguire" userId="c39f3073-860e-4120-9a2a-081301fd9045" providerId="ADAL" clId="{746A967F-457C-4C82-87CF-C93446A79F6D}" dt="2023-03-06T22:34:46.029" v="169" actId="2696"/>
        <pc:sldMkLst>
          <pc:docMk/>
          <pc:sldMk cId="1388665360" sldId="258"/>
        </pc:sldMkLst>
      </pc:sldChg>
      <pc:sldChg chg="addSp delSp modSp new mod modTransition setBg modAnim">
        <pc:chgData name="Ashley Mcguire" userId="c39f3073-860e-4120-9a2a-081301fd9045" providerId="ADAL" clId="{746A967F-457C-4C82-87CF-C93446A79F6D}" dt="2023-03-10T00:25:22.769" v="10316"/>
        <pc:sldMkLst>
          <pc:docMk/>
          <pc:sldMk cId="3929901726" sldId="258"/>
        </pc:sldMkLst>
        <pc:spChg chg="mod">
          <ac:chgData name="Ashley Mcguire" userId="c39f3073-860e-4120-9a2a-081301fd9045" providerId="ADAL" clId="{746A967F-457C-4C82-87CF-C93446A79F6D}" dt="2023-03-09T01:10:46.077" v="9002" actId="207"/>
          <ac:spMkLst>
            <pc:docMk/>
            <pc:sldMk cId="3929901726" sldId="258"/>
            <ac:spMk id="2" creationId="{0298DC66-81B1-5439-119D-1CAA46AC9285}"/>
          </ac:spMkLst>
        </pc:spChg>
        <pc:spChg chg="mod">
          <ac:chgData name="Ashley Mcguire" userId="c39f3073-860e-4120-9a2a-081301fd9045" providerId="ADAL" clId="{746A967F-457C-4C82-87CF-C93446A79F6D}" dt="2023-03-09T01:10:45.627" v="9001" actId="207"/>
          <ac:spMkLst>
            <pc:docMk/>
            <pc:sldMk cId="3929901726" sldId="258"/>
            <ac:spMk id="3" creationId="{9E68CFBC-11E3-F570-54E8-16DB8F083ED2}"/>
          </ac:spMkLst>
        </pc:spChg>
        <pc:spChg chg="add del">
          <ac:chgData name="Ashley Mcguire" userId="c39f3073-860e-4120-9a2a-081301fd9045" providerId="ADAL" clId="{746A967F-457C-4C82-87CF-C93446A79F6D}" dt="2023-03-07T23:07:36.986" v="1487" actId="26606"/>
          <ac:spMkLst>
            <pc:docMk/>
            <pc:sldMk cId="3929901726" sldId="258"/>
            <ac:spMk id="8" creationId="{25AD4A59-91FA-4E30-8F32-A8AB51F768C6}"/>
          </ac:spMkLst>
        </pc:spChg>
        <pc:spChg chg="add del">
          <ac:chgData name="Ashley Mcguire" userId="c39f3073-860e-4120-9a2a-081301fd9045" providerId="ADAL" clId="{746A967F-457C-4C82-87CF-C93446A79F6D}" dt="2023-03-07T23:07:36.986" v="1487" actId="26606"/>
          <ac:spMkLst>
            <pc:docMk/>
            <pc:sldMk cId="3929901726" sldId="258"/>
            <ac:spMk id="10" creationId="{CDFF45EF-8068-49B8-AFAE-404F6EB18882}"/>
          </ac:spMkLst>
        </pc:spChg>
        <pc:spChg chg="add del">
          <ac:chgData name="Ashley Mcguire" userId="c39f3073-860e-4120-9a2a-081301fd9045" providerId="ADAL" clId="{746A967F-457C-4C82-87CF-C93446A79F6D}" dt="2023-03-07T23:07:36.986" v="1487" actId="26606"/>
          <ac:spMkLst>
            <pc:docMk/>
            <pc:sldMk cId="3929901726" sldId="258"/>
            <ac:spMk id="12" creationId="{301212FA-3FAE-4729-825F-6618CD414679}"/>
          </ac:spMkLst>
        </pc:spChg>
        <pc:spChg chg="add del">
          <ac:chgData name="Ashley Mcguire" userId="c39f3073-860e-4120-9a2a-081301fd9045" providerId="ADAL" clId="{746A967F-457C-4C82-87CF-C93446A79F6D}" dt="2023-03-07T23:16:29.729" v="2056" actId="26606"/>
          <ac:spMkLst>
            <pc:docMk/>
            <pc:sldMk cId="3929901726" sldId="258"/>
            <ac:spMk id="26" creationId="{25AD4A59-91FA-4E30-8F32-A8AB51F768C6}"/>
          </ac:spMkLst>
        </pc:spChg>
        <pc:spChg chg="add del">
          <ac:chgData name="Ashley Mcguire" userId="c39f3073-860e-4120-9a2a-081301fd9045" providerId="ADAL" clId="{746A967F-457C-4C82-87CF-C93446A79F6D}" dt="2023-03-07T23:07:36.970" v="1486" actId="26606"/>
          <ac:spMkLst>
            <pc:docMk/>
            <pc:sldMk cId="3929901726" sldId="258"/>
            <ac:spMk id="27" creationId="{25AD4A59-91FA-4E30-8F32-A8AB51F768C6}"/>
          </ac:spMkLst>
        </pc:spChg>
        <pc:spChg chg="add del">
          <ac:chgData name="Ashley Mcguire" userId="c39f3073-860e-4120-9a2a-081301fd9045" providerId="ADAL" clId="{746A967F-457C-4C82-87CF-C93446A79F6D}" dt="2023-03-07T23:16:29.729" v="2056" actId="26606"/>
          <ac:spMkLst>
            <pc:docMk/>
            <pc:sldMk cId="3929901726" sldId="258"/>
            <ac:spMk id="28" creationId="{CDFF45EF-8068-49B8-AFAE-404F6EB18882}"/>
          </ac:spMkLst>
        </pc:spChg>
        <pc:spChg chg="add del">
          <ac:chgData name="Ashley Mcguire" userId="c39f3073-860e-4120-9a2a-081301fd9045" providerId="ADAL" clId="{746A967F-457C-4C82-87CF-C93446A79F6D}" dt="2023-03-07T23:07:36.970" v="1486" actId="26606"/>
          <ac:spMkLst>
            <pc:docMk/>
            <pc:sldMk cId="3929901726" sldId="258"/>
            <ac:spMk id="29" creationId="{01AF26B4-1569-483F-8223-4C515A87A527}"/>
          </ac:spMkLst>
        </pc:spChg>
        <pc:spChg chg="add del">
          <ac:chgData name="Ashley Mcguire" userId="c39f3073-860e-4120-9a2a-081301fd9045" providerId="ADAL" clId="{746A967F-457C-4C82-87CF-C93446A79F6D}" dt="2023-03-07T23:16:29.729" v="2056" actId="26606"/>
          <ac:spMkLst>
            <pc:docMk/>
            <pc:sldMk cId="3929901726" sldId="258"/>
            <ac:spMk id="30" creationId="{301212FA-3FAE-4729-825F-6618CD414679}"/>
          </ac:spMkLst>
        </pc:spChg>
        <pc:spChg chg="add del">
          <ac:chgData name="Ashley Mcguire" userId="c39f3073-860e-4120-9a2a-081301fd9045" providerId="ADAL" clId="{746A967F-457C-4C82-87CF-C93446A79F6D}" dt="2023-03-07T23:07:36.970" v="1486" actId="26606"/>
          <ac:spMkLst>
            <pc:docMk/>
            <pc:sldMk cId="3929901726" sldId="258"/>
            <ac:spMk id="37" creationId="{EA80DA9C-57E0-4991-B11A-51E132563976}"/>
          </ac:spMkLst>
        </pc:spChg>
        <pc:spChg chg="add">
          <ac:chgData name="Ashley Mcguire" userId="c39f3073-860e-4120-9a2a-081301fd9045" providerId="ADAL" clId="{746A967F-457C-4C82-87CF-C93446A79F6D}" dt="2023-03-07T23:16:29.729" v="2056" actId="26606"/>
          <ac:spMkLst>
            <pc:docMk/>
            <pc:sldMk cId="3929901726" sldId="258"/>
            <ac:spMk id="50" creationId="{25AD4A59-91FA-4E30-8F32-A8AB51F768C6}"/>
          </ac:spMkLst>
        </pc:spChg>
        <pc:spChg chg="add">
          <ac:chgData name="Ashley Mcguire" userId="c39f3073-860e-4120-9a2a-081301fd9045" providerId="ADAL" clId="{746A967F-457C-4C82-87CF-C93446A79F6D}" dt="2023-03-07T23:16:29.729" v="2056" actId="26606"/>
          <ac:spMkLst>
            <pc:docMk/>
            <pc:sldMk cId="3929901726" sldId="258"/>
            <ac:spMk id="52" creationId="{01AF26B4-1569-483F-8223-4C515A87A527}"/>
          </ac:spMkLst>
        </pc:spChg>
        <pc:spChg chg="add">
          <ac:chgData name="Ashley Mcguire" userId="c39f3073-860e-4120-9a2a-081301fd9045" providerId="ADAL" clId="{746A967F-457C-4C82-87CF-C93446A79F6D}" dt="2023-03-07T23:16:29.729" v="2056" actId="26606"/>
          <ac:spMkLst>
            <pc:docMk/>
            <pc:sldMk cId="3929901726" sldId="258"/>
            <ac:spMk id="60" creationId="{EA80DA9C-57E0-4991-B11A-51E132563976}"/>
          </ac:spMkLst>
        </pc:spChg>
        <pc:grpChg chg="add del">
          <ac:chgData name="Ashley Mcguire" userId="c39f3073-860e-4120-9a2a-081301fd9045" providerId="ADAL" clId="{746A967F-457C-4C82-87CF-C93446A79F6D}" dt="2023-03-07T23:07:36.986" v="1487" actId="26606"/>
          <ac:grpSpMkLst>
            <pc:docMk/>
            <pc:sldMk cId="3929901726" sldId="258"/>
            <ac:grpSpMk id="14" creationId="{5C921CEF-5829-422A-8B7E-C7CFB1148FD7}"/>
          </ac:grpSpMkLst>
        </pc:grpChg>
        <pc:grpChg chg="add del">
          <ac:chgData name="Ashley Mcguire" userId="c39f3073-860e-4120-9a2a-081301fd9045" providerId="ADAL" clId="{746A967F-457C-4C82-87CF-C93446A79F6D}" dt="2023-03-07T23:07:36.970" v="1486" actId="26606"/>
          <ac:grpSpMkLst>
            <pc:docMk/>
            <pc:sldMk cId="3929901726" sldId="258"/>
            <ac:grpSpMk id="31" creationId="{1AC8529D-DF13-4349-856C-DA81451848A7}"/>
          </ac:grpSpMkLst>
        </pc:grpChg>
        <pc:grpChg chg="add del">
          <ac:chgData name="Ashley Mcguire" userId="c39f3073-860e-4120-9a2a-081301fd9045" providerId="ADAL" clId="{746A967F-457C-4C82-87CF-C93446A79F6D}" dt="2023-03-07T23:16:29.729" v="2056" actId="26606"/>
          <ac:grpSpMkLst>
            <pc:docMk/>
            <pc:sldMk cId="3929901726" sldId="258"/>
            <ac:grpSpMk id="40" creationId="{5C921CEF-5829-422A-8B7E-C7CFB1148FD7}"/>
          </ac:grpSpMkLst>
        </pc:grpChg>
        <pc:grpChg chg="add">
          <ac:chgData name="Ashley Mcguire" userId="c39f3073-860e-4120-9a2a-081301fd9045" providerId="ADAL" clId="{746A967F-457C-4C82-87CF-C93446A79F6D}" dt="2023-03-07T23:16:29.729" v="2056" actId="26606"/>
          <ac:grpSpMkLst>
            <pc:docMk/>
            <pc:sldMk cId="3929901726" sldId="258"/>
            <ac:grpSpMk id="54" creationId="{1AC8529D-DF13-4349-856C-DA81451848A7}"/>
          </ac:grpSpMkLst>
        </pc:grpChg>
        <pc:picChg chg="add del mod">
          <ac:chgData name="Ashley Mcguire" userId="c39f3073-860e-4120-9a2a-081301fd9045" providerId="ADAL" clId="{746A967F-457C-4C82-87CF-C93446A79F6D}" dt="2023-03-09T23:23:15.130" v="10212"/>
          <ac:picMkLst>
            <pc:docMk/>
            <pc:sldMk cId="3929901726" sldId="258"/>
            <ac:picMk id="7" creationId="{4F44FE74-ED35-82B4-3645-B0CB8391C8D7}"/>
          </ac:picMkLst>
        </pc:picChg>
        <pc:picChg chg="add del">
          <ac:chgData name="Ashley Mcguire" userId="c39f3073-860e-4120-9a2a-081301fd9045" providerId="ADAL" clId="{746A967F-457C-4C82-87CF-C93446A79F6D}" dt="2023-03-07T23:07:36.970" v="1486" actId="26606"/>
          <ac:picMkLst>
            <pc:docMk/>
            <pc:sldMk cId="3929901726" sldId="258"/>
            <ac:picMk id="23" creationId="{50D4B976-AADF-E488-92E7-24520ED720DD}"/>
          </ac:picMkLst>
        </pc:picChg>
        <pc:picChg chg="add del mod">
          <ac:chgData name="Ashley Mcguire" userId="c39f3073-860e-4120-9a2a-081301fd9045" providerId="ADAL" clId="{746A967F-457C-4C82-87CF-C93446A79F6D}" dt="2023-03-09T23:24:29.386" v="10214"/>
          <ac:picMkLst>
            <pc:docMk/>
            <pc:sldMk cId="3929901726" sldId="258"/>
            <ac:picMk id="25" creationId="{AE010305-010E-2EDC-E632-D41AA3261822}"/>
          </ac:picMkLst>
        </pc:picChg>
        <pc:picChg chg="add">
          <ac:chgData name="Ashley Mcguire" userId="c39f3073-860e-4120-9a2a-081301fd9045" providerId="ADAL" clId="{746A967F-457C-4C82-87CF-C93446A79F6D}" dt="2023-03-07T23:16:29.729" v="2056" actId="26606"/>
          <ac:picMkLst>
            <pc:docMk/>
            <pc:sldMk cId="3929901726" sldId="258"/>
            <ac:picMk id="46" creationId="{5FC4F9AD-B3C5-552B-8F69-7092D8E887F8}"/>
          </ac:picMkLst>
        </pc:picChg>
        <pc:picChg chg="add del mod">
          <ac:chgData name="Ashley Mcguire" userId="c39f3073-860e-4120-9a2a-081301fd9045" providerId="ADAL" clId="{746A967F-457C-4C82-87CF-C93446A79F6D}" dt="2023-03-10T00:21:29.703" v="10301"/>
          <ac:picMkLst>
            <pc:docMk/>
            <pc:sldMk cId="3929901726" sldId="258"/>
            <ac:picMk id="53" creationId="{52D2B245-DCC6-526A-6978-BE8F4CEF12DA}"/>
          </ac:picMkLst>
        </pc:picChg>
        <pc:picChg chg="add del mod">
          <ac:chgData name="Ashley Mcguire" userId="c39f3073-860e-4120-9a2a-081301fd9045" providerId="ADAL" clId="{746A967F-457C-4C82-87CF-C93446A79F6D}" dt="2023-03-10T00:21:43.945" v="10303"/>
          <ac:picMkLst>
            <pc:docMk/>
            <pc:sldMk cId="3929901726" sldId="258"/>
            <ac:picMk id="71" creationId="{14D1164C-C1AF-FA36-F18B-D6C528FE3CCF}"/>
          </ac:picMkLst>
        </pc:picChg>
        <pc:picChg chg="add del mod">
          <ac:chgData name="Ashley Mcguire" userId="c39f3073-860e-4120-9a2a-081301fd9045" providerId="ADAL" clId="{746A967F-457C-4C82-87CF-C93446A79F6D}" dt="2023-03-10T00:22:15.017" v="10305"/>
          <ac:picMkLst>
            <pc:docMk/>
            <pc:sldMk cId="3929901726" sldId="258"/>
            <ac:picMk id="77" creationId="{902E7726-E3DB-C321-2084-7532FD37ACEF}"/>
          </ac:picMkLst>
        </pc:picChg>
        <pc:picChg chg="add del mod">
          <ac:chgData name="Ashley Mcguire" userId="c39f3073-860e-4120-9a2a-081301fd9045" providerId="ADAL" clId="{746A967F-457C-4C82-87CF-C93446A79F6D}" dt="2023-03-10T00:23:14.619" v="10307"/>
          <ac:picMkLst>
            <pc:docMk/>
            <pc:sldMk cId="3929901726" sldId="258"/>
            <ac:picMk id="83" creationId="{074C8182-46E8-50C7-60D1-4D4A0F5739AB}"/>
          </ac:picMkLst>
        </pc:picChg>
        <pc:picChg chg="add del mod">
          <ac:chgData name="Ashley Mcguire" userId="c39f3073-860e-4120-9a2a-081301fd9045" providerId="ADAL" clId="{746A967F-457C-4C82-87CF-C93446A79F6D}" dt="2023-03-10T00:23:47.389" v="10309"/>
          <ac:picMkLst>
            <pc:docMk/>
            <pc:sldMk cId="3929901726" sldId="258"/>
            <ac:picMk id="89" creationId="{9BD97C9A-86CF-096A-E7BD-CA330D8D55B1}"/>
          </ac:picMkLst>
        </pc:picChg>
        <pc:picChg chg="add del mod">
          <ac:chgData name="Ashley Mcguire" userId="c39f3073-860e-4120-9a2a-081301fd9045" providerId="ADAL" clId="{746A967F-457C-4C82-87CF-C93446A79F6D}" dt="2023-03-10T00:24:19.309" v="10311"/>
          <ac:picMkLst>
            <pc:docMk/>
            <pc:sldMk cId="3929901726" sldId="258"/>
            <ac:picMk id="95" creationId="{F922E68E-2DDF-9E9E-3AB8-8606B8A16840}"/>
          </ac:picMkLst>
        </pc:picChg>
        <pc:picChg chg="add del mod">
          <ac:chgData name="Ashley Mcguire" userId="c39f3073-860e-4120-9a2a-081301fd9045" providerId="ADAL" clId="{746A967F-457C-4C82-87CF-C93446A79F6D}" dt="2023-03-10T00:24:34.333" v="10313"/>
          <ac:picMkLst>
            <pc:docMk/>
            <pc:sldMk cId="3929901726" sldId="258"/>
            <ac:picMk id="101" creationId="{873E8C61-8024-C2F1-6D09-942B01F8A0E3}"/>
          </ac:picMkLst>
        </pc:picChg>
        <pc:picChg chg="add del mod">
          <ac:chgData name="Ashley Mcguire" userId="c39f3073-860e-4120-9a2a-081301fd9045" providerId="ADAL" clId="{746A967F-457C-4C82-87CF-C93446A79F6D}" dt="2023-03-10T00:25:02.074" v="10315"/>
          <ac:picMkLst>
            <pc:docMk/>
            <pc:sldMk cId="3929901726" sldId="258"/>
            <ac:picMk id="107" creationId="{A2F1C4A2-8FF5-EB60-86BC-5C19BD74DB40}"/>
          </ac:picMkLst>
        </pc:picChg>
        <pc:picChg chg="add mod">
          <ac:chgData name="Ashley Mcguire" userId="c39f3073-860e-4120-9a2a-081301fd9045" providerId="ADAL" clId="{746A967F-457C-4C82-87CF-C93446A79F6D}" dt="2023-03-10T00:25:22.769" v="10316"/>
          <ac:picMkLst>
            <pc:docMk/>
            <pc:sldMk cId="3929901726" sldId="258"/>
            <ac:picMk id="113" creationId="{F9319860-6DE4-F1DE-8EC9-32A3450245C1}"/>
          </ac:picMkLst>
        </pc:picChg>
      </pc:sldChg>
      <pc:sldChg chg="addSp delSp modSp new mod modTransition setBg">
        <pc:chgData name="Ashley Mcguire" userId="c39f3073-860e-4120-9a2a-081301fd9045" providerId="ADAL" clId="{746A967F-457C-4C82-87CF-C93446A79F6D}" dt="2023-03-09T23:33:34.580" v="10226"/>
        <pc:sldMkLst>
          <pc:docMk/>
          <pc:sldMk cId="242419933" sldId="259"/>
        </pc:sldMkLst>
        <pc:spChg chg="mod">
          <ac:chgData name="Ashley Mcguire" userId="c39f3073-860e-4120-9a2a-081301fd9045" providerId="ADAL" clId="{746A967F-457C-4C82-87CF-C93446A79F6D}" dt="2023-03-07T23:28:52.464" v="2783" actId="14100"/>
          <ac:spMkLst>
            <pc:docMk/>
            <pc:sldMk cId="242419933" sldId="259"/>
            <ac:spMk id="2" creationId="{E08CFD0B-441E-E01D-8197-14868EDEA088}"/>
          </ac:spMkLst>
        </pc:spChg>
        <pc:spChg chg="add del mod">
          <ac:chgData name="Ashley Mcguire" userId="c39f3073-860e-4120-9a2a-081301fd9045" providerId="ADAL" clId="{746A967F-457C-4C82-87CF-C93446A79F6D}" dt="2023-03-07T23:12:57.325" v="2023" actId="26606"/>
          <ac:spMkLst>
            <pc:docMk/>
            <pc:sldMk cId="242419933" sldId="259"/>
            <ac:spMk id="3" creationId="{93DB5ED8-D550-7825-2AA0-9C82D4A491B4}"/>
          </ac:spMkLst>
        </pc:spChg>
        <pc:spChg chg="add mod">
          <ac:chgData name="Ashley Mcguire" userId="c39f3073-860e-4120-9a2a-081301fd9045" providerId="ADAL" clId="{746A967F-457C-4C82-87CF-C93446A79F6D}" dt="2023-03-08T21:26:14.650" v="4758" actId="14100"/>
          <ac:spMkLst>
            <pc:docMk/>
            <pc:sldMk cId="242419933" sldId="259"/>
            <ac:spMk id="4" creationId="{5752ACE0-68EF-B337-F6AF-17B335AECAC2}"/>
          </ac:spMkLst>
        </pc:spChg>
        <pc:spChg chg="add del">
          <ac:chgData name="Ashley Mcguire" userId="c39f3073-860e-4120-9a2a-081301fd9045" providerId="ADAL" clId="{746A967F-457C-4C82-87CF-C93446A79F6D}" dt="2023-03-07T23:08:39.985" v="1926" actId="26606"/>
          <ac:spMkLst>
            <pc:docMk/>
            <pc:sldMk cId="242419933" sldId="259"/>
            <ac:spMk id="8" creationId="{25AD4A59-91FA-4E30-8F32-A8AB51F768C6}"/>
          </ac:spMkLst>
        </pc:spChg>
        <pc:spChg chg="add del">
          <ac:chgData name="Ashley Mcguire" userId="c39f3073-860e-4120-9a2a-081301fd9045" providerId="ADAL" clId="{746A967F-457C-4C82-87CF-C93446A79F6D}" dt="2023-03-07T23:08:39.985" v="1926" actId="26606"/>
          <ac:spMkLst>
            <pc:docMk/>
            <pc:sldMk cId="242419933" sldId="259"/>
            <ac:spMk id="10" creationId="{CDFF45EF-8068-49B8-AFAE-404F6EB18882}"/>
          </ac:spMkLst>
        </pc:spChg>
        <pc:spChg chg="add del">
          <ac:chgData name="Ashley Mcguire" userId="c39f3073-860e-4120-9a2a-081301fd9045" providerId="ADAL" clId="{746A967F-457C-4C82-87CF-C93446A79F6D}" dt="2023-03-07T23:10:35.396" v="1979" actId="26606"/>
          <ac:spMkLst>
            <pc:docMk/>
            <pc:sldMk cId="242419933" sldId="259"/>
            <ac:spMk id="21" creationId="{25AD4A59-91FA-4E30-8F32-A8AB51F768C6}"/>
          </ac:spMkLst>
        </pc:spChg>
        <pc:spChg chg="add del">
          <ac:chgData name="Ashley Mcguire" userId="c39f3073-860e-4120-9a2a-081301fd9045" providerId="ADAL" clId="{746A967F-457C-4C82-87CF-C93446A79F6D}" dt="2023-03-07T23:10:35.396" v="1979" actId="26606"/>
          <ac:spMkLst>
            <pc:docMk/>
            <pc:sldMk cId="242419933" sldId="259"/>
            <ac:spMk id="23" creationId="{CDFF45EF-8068-49B8-AFAE-404F6EB18882}"/>
          </ac:spMkLst>
        </pc:spChg>
        <pc:spChg chg="add del">
          <ac:chgData name="Ashley Mcguire" userId="c39f3073-860e-4120-9a2a-081301fd9045" providerId="ADAL" clId="{746A967F-457C-4C82-87CF-C93446A79F6D}" dt="2023-03-07T23:10:35.396" v="1979" actId="26606"/>
          <ac:spMkLst>
            <pc:docMk/>
            <pc:sldMk cId="242419933" sldId="259"/>
            <ac:spMk id="25" creationId="{301212FA-3FAE-4729-825F-6618CD414679}"/>
          </ac:spMkLst>
        </pc:spChg>
        <pc:spChg chg="add del">
          <ac:chgData name="Ashley Mcguire" userId="c39f3073-860e-4120-9a2a-081301fd9045" providerId="ADAL" clId="{746A967F-457C-4C82-87CF-C93446A79F6D}" dt="2023-03-07T23:10:35.385" v="1978" actId="26606"/>
          <ac:spMkLst>
            <pc:docMk/>
            <pc:sldMk cId="242419933" sldId="259"/>
            <ac:spMk id="39" creationId="{25AD4A59-91FA-4E30-8F32-A8AB51F768C6}"/>
          </ac:spMkLst>
        </pc:spChg>
        <pc:spChg chg="add del">
          <ac:chgData name="Ashley Mcguire" userId="c39f3073-860e-4120-9a2a-081301fd9045" providerId="ADAL" clId="{746A967F-457C-4C82-87CF-C93446A79F6D}" dt="2023-03-07T23:10:35.385" v="1978" actId="26606"/>
          <ac:spMkLst>
            <pc:docMk/>
            <pc:sldMk cId="242419933" sldId="259"/>
            <ac:spMk id="41" creationId="{CDFF45EF-8068-49B8-AFAE-404F6EB18882}"/>
          </ac:spMkLst>
        </pc:spChg>
        <pc:spChg chg="add del">
          <ac:chgData name="Ashley Mcguire" userId="c39f3073-860e-4120-9a2a-081301fd9045" providerId="ADAL" clId="{746A967F-457C-4C82-87CF-C93446A79F6D}" dt="2023-03-07T23:10:35.385" v="1978" actId="26606"/>
          <ac:spMkLst>
            <pc:docMk/>
            <pc:sldMk cId="242419933" sldId="259"/>
            <ac:spMk id="43" creationId="{685ABF52-5DFD-457B-AE2D-751BC23FF7E1}"/>
          </ac:spMkLst>
        </pc:spChg>
        <pc:spChg chg="add del">
          <ac:chgData name="Ashley Mcguire" userId="c39f3073-860e-4120-9a2a-081301fd9045" providerId="ADAL" clId="{746A967F-457C-4C82-87CF-C93446A79F6D}" dt="2023-03-07T23:12:57.325" v="2023" actId="26606"/>
          <ac:spMkLst>
            <pc:docMk/>
            <pc:sldMk cId="242419933" sldId="259"/>
            <ac:spMk id="52" creationId="{25AD4A59-91FA-4E30-8F32-A8AB51F768C6}"/>
          </ac:spMkLst>
        </pc:spChg>
        <pc:spChg chg="add del">
          <ac:chgData name="Ashley Mcguire" userId="c39f3073-860e-4120-9a2a-081301fd9045" providerId="ADAL" clId="{746A967F-457C-4C82-87CF-C93446A79F6D}" dt="2023-03-07T23:12:57.325" v="2023" actId="26606"/>
          <ac:spMkLst>
            <pc:docMk/>
            <pc:sldMk cId="242419933" sldId="259"/>
            <ac:spMk id="53" creationId="{CDFF45EF-8068-49B8-AFAE-404F6EB18882}"/>
          </ac:spMkLst>
        </pc:spChg>
        <pc:spChg chg="add del">
          <ac:chgData name="Ashley Mcguire" userId="c39f3073-860e-4120-9a2a-081301fd9045" providerId="ADAL" clId="{746A967F-457C-4C82-87CF-C93446A79F6D}" dt="2023-03-07T23:11:57.595" v="2010" actId="26606"/>
          <ac:spMkLst>
            <pc:docMk/>
            <pc:sldMk cId="242419933" sldId="259"/>
            <ac:spMk id="62" creationId="{25AD4A59-91FA-4E30-8F32-A8AB51F768C6}"/>
          </ac:spMkLst>
        </pc:spChg>
        <pc:spChg chg="add del">
          <ac:chgData name="Ashley Mcguire" userId="c39f3073-860e-4120-9a2a-081301fd9045" providerId="ADAL" clId="{746A967F-457C-4C82-87CF-C93446A79F6D}" dt="2023-03-07T23:11:57.595" v="2010" actId="26606"/>
          <ac:spMkLst>
            <pc:docMk/>
            <pc:sldMk cId="242419933" sldId="259"/>
            <ac:spMk id="64" creationId="{CDFF45EF-8068-49B8-AFAE-404F6EB18882}"/>
          </ac:spMkLst>
        </pc:spChg>
        <pc:spChg chg="add del">
          <ac:chgData name="Ashley Mcguire" userId="c39f3073-860e-4120-9a2a-081301fd9045" providerId="ADAL" clId="{746A967F-457C-4C82-87CF-C93446A79F6D}" dt="2023-03-07T23:12:07.440" v="2012" actId="26606"/>
          <ac:spMkLst>
            <pc:docMk/>
            <pc:sldMk cId="242419933" sldId="259"/>
            <ac:spMk id="71" creationId="{25AD4A59-91FA-4E30-8F32-A8AB51F768C6}"/>
          </ac:spMkLst>
        </pc:spChg>
        <pc:spChg chg="add del">
          <ac:chgData name="Ashley Mcguire" userId="c39f3073-860e-4120-9a2a-081301fd9045" providerId="ADAL" clId="{746A967F-457C-4C82-87CF-C93446A79F6D}" dt="2023-03-07T23:12:07.440" v="2012" actId="26606"/>
          <ac:spMkLst>
            <pc:docMk/>
            <pc:sldMk cId="242419933" sldId="259"/>
            <ac:spMk id="72" creationId="{CDFF45EF-8068-49B8-AFAE-404F6EB18882}"/>
          </ac:spMkLst>
        </pc:spChg>
        <pc:spChg chg="add del">
          <ac:chgData name="Ashley Mcguire" userId="c39f3073-860e-4120-9a2a-081301fd9045" providerId="ADAL" clId="{746A967F-457C-4C82-87CF-C93446A79F6D}" dt="2023-03-07T23:12:14.992" v="2014" actId="26606"/>
          <ac:spMkLst>
            <pc:docMk/>
            <pc:sldMk cId="242419933" sldId="259"/>
            <ac:spMk id="79" creationId="{25AD4A59-91FA-4E30-8F32-A8AB51F768C6}"/>
          </ac:spMkLst>
        </pc:spChg>
        <pc:spChg chg="add del">
          <ac:chgData name="Ashley Mcguire" userId="c39f3073-860e-4120-9a2a-081301fd9045" providerId="ADAL" clId="{746A967F-457C-4C82-87CF-C93446A79F6D}" dt="2023-03-07T23:12:14.992" v="2014" actId="26606"/>
          <ac:spMkLst>
            <pc:docMk/>
            <pc:sldMk cId="242419933" sldId="259"/>
            <ac:spMk id="80" creationId="{CDFF45EF-8068-49B8-AFAE-404F6EB18882}"/>
          </ac:spMkLst>
        </pc:spChg>
        <pc:spChg chg="add del">
          <ac:chgData name="Ashley Mcguire" userId="c39f3073-860e-4120-9a2a-081301fd9045" providerId="ADAL" clId="{746A967F-457C-4C82-87CF-C93446A79F6D}" dt="2023-03-07T23:12:32.351" v="2016" actId="26606"/>
          <ac:spMkLst>
            <pc:docMk/>
            <pc:sldMk cId="242419933" sldId="259"/>
            <ac:spMk id="84" creationId="{25AD4A59-91FA-4E30-8F32-A8AB51F768C6}"/>
          </ac:spMkLst>
        </pc:spChg>
        <pc:spChg chg="add del">
          <ac:chgData name="Ashley Mcguire" userId="c39f3073-860e-4120-9a2a-081301fd9045" providerId="ADAL" clId="{746A967F-457C-4C82-87CF-C93446A79F6D}" dt="2023-03-07T23:12:32.351" v="2016" actId="26606"/>
          <ac:spMkLst>
            <pc:docMk/>
            <pc:sldMk cId="242419933" sldId="259"/>
            <ac:spMk id="85" creationId="{CDFF45EF-8068-49B8-AFAE-404F6EB18882}"/>
          </ac:spMkLst>
        </pc:spChg>
        <pc:spChg chg="add del">
          <ac:chgData name="Ashley Mcguire" userId="c39f3073-860e-4120-9a2a-081301fd9045" providerId="ADAL" clId="{746A967F-457C-4C82-87CF-C93446A79F6D}" dt="2023-03-07T23:12:35.893" v="2018" actId="26606"/>
          <ac:spMkLst>
            <pc:docMk/>
            <pc:sldMk cId="242419933" sldId="259"/>
            <ac:spMk id="92" creationId="{25AD4A59-91FA-4E30-8F32-A8AB51F768C6}"/>
          </ac:spMkLst>
        </pc:spChg>
        <pc:spChg chg="add del">
          <ac:chgData name="Ashley Mcguire" userId="c39f3073-860e-4120-9a2a-081301fd9045" providerId="ADAL" clId="{746A967F-457C-4C82-87CF-C93446A79F6D}" dt="2023-03-07T23:12:35.893" v="2018" actId="26606"/>
          <ac:spMkLst>
            <pc:docMk/>
            <pc:sldMk cId="242419933" sldId="259"/>
            <ac:spMk id="93" creationId="{CDFF45EF-8068-49B8-AFAE-404F6EB18882}"/>
          </ac:spMkLst>
        </pc:spChg>
        <pc:spChg chg="add del">
          <ac:chgData name="Ashley Mcguire" userId="c39f3073-860e-4120-9a2a-081301fd9045" providerId="ADAL" clId="{746A967F-457C-4C82-87CF-C93446A79F6D}" dt="2023-03-07T23:12:50.379" v="2020" actId="26606"/>
          <ac:spMkLst>
            <pc:docMk/>
            <pc:sldMk cId="242419933" sldId="259"/>
            <ac:spMk id="97" creationId="{25AD4A59-91FA-4E30-8F32-A8AB51F768C6}"/>
          </ac:spMkLst>
        </pc:spChg>
        <pc:spChg chg="add del">
          <ac:chgData name="Ashley Mcguire" userId="c39f3073-860e-4120-9a2a-081301fd9045" providerId="ADAL" clId="{746A967F-457C-4C82-87CF-C93446A79F6D}" dt="2023-03-07T23:12:50.379" v="2020" actId="26606"/>
          <ac:spMkLst>
            <pc:docMk/>
            <pc:sldMk cId="242419933" sldId="259"/>
            <ac:spMk id="98" creationId="{CDFF45EF-8068-49B8-AFAE-404F6EB18882}"/>
          </ac:spMkLst>
        </pc:spChg>
        <pc:spChg chg="add del">
          <ac:chgData name="Ashley Mcguire" userId="c39f3073-860e-4120-9a2a-081301fd9045" providerId="ADAL" clId="{746A967F-457C-4C82-87CF-C93446A79F6D}" dt="2023-03-07T23:12:57.293" v="2022" actId="26606"/>
          <ac:spMkLst>
            <pc:docMk/>
            <pc:sldMk cId="242419933" sldId="259"/>
            <ac:spMk id="105" creationId="{25AD4A59-91FA-4E30-8F32-A8AB51F768C6}"/>
          </ac:spMkLst>
        </pc:spChg>
        <pc:spChg chg="add del">
          <ac:chgData name="Ashley Mcguire" userId="c39f3073-860e-4120-9a2a-081301fd9045" providerId="ADAL" clId="{746A967F-457C-4C82-87CF-C93446A79F6D}" dt="2023-03-07T23:12:57.293" v="2022" actId="26606"/>
          <ac:spMkLst>
            <pc:docMk/>
            <pc:sldMk cId="242419933" sldId="259"/>
            <ac:spMk id="106" creationId="{CDFF45EF-8068-49B8-AFAE-404F6EB18882}"/>
          </ac:spMkLst>
        </pc:spChg>
        <pc:spChg chg="add">
          <ac:chgData name="Ashley Mcguire" userId="c39f3073-860e-4120-9a2a-081301fd9045" providerId="ADAL" clId="{746A967F-457C-4C82-87CF-C93446A79F6D}" dt="2023-03-07T23:12:57.325" v="2023" actId="26606"/>
          <ac:spMkLst>
            <pc:docMk/>
            <pc:sldMk cId="242419933" sldId="259"/>
            <ac:spMk id="110" creationId="{25AD4A59-91FA-4E30-8F32-A8AB51F768C6}"/>
          </ac:spMkLst>
        </pc:spChg>
        <pc:spChg chg="add">
          <ac:chgData name="Ashley Mcguire" userId="c39f3073-860e-4120-9a2a-081301fd9045" providerId="ADAL" clId="{746A967F-457C-4C82-87CF-C93446A79F6D}" dt="2023-03-07T23:12:57.325" v="2023" actId="26606"/>
          <ac:spMkLst>
            <pc:docMk/>
            <pc:sldMk cId="242419933" sldId="259"/>
            <ac:spMk id="111" creationId="{CDFF45EF-8068-49B8-AFAE-404F6EB18882}"/>
          </ac:spMkLst>
        </pc:spChg>
        <pc:grpChg chg="add del">
          <ac:chgData name="Ashley Mcguire" userId="c39f3073-860e-4120-9a2a-081301fd9045" providerId="ADAL" clId="{746A967F-457C-4C82-87CF-C93446A79F6D}" dt="2023-03-07T23:08:39.985" v="1926" actId="26606"/>
          <ac:grpSpMkLst>
            <pc:docMk/>
            <pc:sldMk cId="242419933" sldId="259"/>
            <ac:grpSpMk id="12" creationId="{53421971-6E4A-4568-97D8-D2A5A85FE944}"/>
          </ac:grpSpMkLst>
        </pc:grpChg>
        <pc:grpChg chg="add del">
          <ac:chgData name="Ashley Mcguire" userId="c39f3073-860e-4120-9a2a-081301fd9045" providerId="ADAL" clId="{746A967F-457C-4C82-87CF-C93446A79F6D}" dt="2023-03-07T23:10:35.396" v="1979" actId="26606"/>
          <ac:grpSpMkLst>
            <pc:docMk/>
            <pc:sldMk cId="242419933" sldId="259"/>
            <ac:grpSpMk id="27" creationId="{5C921CEF-5829-422A-8B7E-C7CFB1148FD7}"/>
          </ac:grpSpMkLst>
        </pc:grpChg>
        <pc:grpChg chg="add del">
          <ac:chgData name="Ashley Mcguire" userId="c39f3073-860e-4120-9a2a-081301fd9045" providerId="ADAL" clId="{746A967F-457C-4C82-87CF-C93446A79F6D}" dt="2023-03-07T23:10:35.385" v="1978" actId="26606"/>
          <ac:grpSpMkLst>
            <pc:docMk/>
            <pc:sldMk cId="242419933" sldId="259"/>
            <ac:grpSpMk id="45" creationId="{ADC9D8C7-B9B4-4FFD-AA73-CBC0517271E5}"/>
          </ac:grpSpMkLst>
        </pc:grpChg>
        <pc:grpChg chg="add del">
          <ac:chgData name="Ashley Mcguire" userId="c39f3073-860e-4120-9a2a-081301fd9045" providerId="ADAL" clId="{746A967F-457C-4C82-87CF-C93446A79F6D}" dt="2023-03-07T23:12:57.325" v="2023" actId="26606"/>
          <ac:grpSpMkLst>
            <pc:docMk/>
            <pc:sldMk cId="242419933" sldId="259"/>
            <ac:grpSpMk id="54" creationId="{7734AB32-16A4-4C03-B664-EE71222450E1}"/>
          </ac:grpSpMkLst>
        </pc:grpChg>
        <pc:grpChg chg="add del">
          <ac:chgData name="Ashley Mcguire" userId="c39f3073-860e-4120-9a2a-081301fd9045" providerId="ADAL" clId="{746A967F-457C-4C82-87CF-C93446A79F6D}" dt="2023-03-07T23:11:57.595" v="2010" actId="26606"/>
          <ac:grpSpMkLst>
            <pc:docMk/>
            <pc:sldMk cId="242419933" sldId="259"/>
            <ac:grpSpMk id="66" creationId="{978C0019-8CE2-42AB-B006-9860B43B8B7F}"/>
          </ac:grpSpMkLst>
        </pc:grpChg>
        <pc:grpChg chg="add del">
          <ac:chgData name="Ashley Mcguire" userId="c39f3073-860e-4120-9a2a-081301fd9045" providerId="ADAL" clId="{746A967F-457C-4C82-87CF-C93446A79F6D}" dt="2023-03-07T23:12:07.440" v="2012" actId="26606"/>
          <ac:grpSpMkLst>
            <pc:docMk/>
            <pc:sldMk cId="242419933" sldId="259"/>
            <ac:grpSpMk id="73" creationId="{2668F617-A865-44FB-B7FA-D3D82EB305A7}"/>
          </ac:grpSpMkLst>
        </pc:grpChg>
        <pc:grpChg chg="add del">
          <ac:chgData name="Ashley Mcguire" userId="c39f3073-860e-4120-9a2a-081301fd9045" providerId="ADAL" clId="{746A967F-457C-4C82-87CF-C93446A79F6D}" dt="2023-03-07T23:12:14.992" v="2014" actId="26606"/>
          <ac:grpSpMkLst>
            <pc:docMk/>
            <pc:sldMk cId="242419933" sldId="259"/>
            <ac:grpSpMk id="81" creationId="{978C0019-8CE2-42AB-B006-9860B43B8B7F}"/>
          </ac:grpSpMkLst>
        </pc:grpChg>
        <pc:grpChg chg="add del">
          <ac:chgData name="Ashley Mcguire" userId="c39f3073-860e-4120-9a2a-081301fd9045" providerId="ADAL" clId="{746A967F-457C-4C82-87CF-C93446A79F6D}" dt="2023-03-07T23:12:32.351" v="2016" actId="26606"/>
          <ac:grpSpMkLst>
            <pc:docMk/>
            <pc:sldMk cId="242419933" sldId="259"/>
            <ac:grpSpMk id="86" creationId="{8A11C422-3F99-4233-96BD-FD12C943EAC1}"/>
          </ac:grpSpMkLst>
        </pc:grpChg>
        <pc:grpChg chg="add del">
          <ac:chgData name="Ashley Mcguire" userId="c39f3073-860e-4120-9a2a-081301fd9045" providerId="ADAL" clId="{746A967F-457C-4C82-87CF-C93446A79F6D}" dt="2023-03-07T23:12:35.893" v="2018" actId="26606"/>
          <ac:grpSpMkLst>
            <pc:docMk/>
            <pc:sldMk cId="242419933" sldId="259"/>
            <ac:grpSpMk id="94" creationId="{2668F617-A865-44FB-B7FA-D3D82EB305A7}"/>
          </ac:grpSpMkLst>
        </pc:grpChg>
        <pc:grpChg chg="add del">
          <ac:chgData name="Ashley Mcguire" userId="c39f3073-860e-4120-9a2a-081301fd9045" providerId="ADAL" clId="{746A967F-457C-4C82-87CF-C93446A79F6D}" dt="2023-03-07T23:12:50.379" v="2020" actId="26606"/>
          <ac:grpSpMkLst>
            <pc:docMk/>
            <pc:sldMk cId="242419933" sldId="259"/>
            <ac:grpSpMk id="99" creationId="{978C0019-8CE2-42AB-B006-9860B43B8B7F}"/>
          </ac:grpSpMkLst>
        </pc:grpChg>
        <pc:grpChg chg="add del">
          <ac:chgData name="Ashley Mcguire" userId="c39f3073-860e-4120-9a2a-081301fd9045" providerId="ADAL" clId="{746A967F-457C-4C82-87CF-C93446A79F6D}" dt="2023-03-07T23:12:57.293" v="2022" actId="26606"/>
          <ac:grpSpMkLst>
            <pc:docMk/>
            <pc:sldMk cId="242419933" sldId="259"/>
            <ac:grpSpMk id="107" creationId="{2668F617-A865-44FB-B7FA-D3D82EB305A7}"/>
          </ac:grpSpMkLst>
        </pc:grpChg>
        <pc:grpChg chg="add">
          <ac:chgData name="Ashley Mcguire" userId="c39f3073-860e-4120-9a2a-081301fd9045" providerId="ADAL" clId="{746A967F-457C-4C82-87CF-C93446A79F6D}" dt="2023-03-07T23:12:57.325" v="2023" actId="26606"/>
          <ac:grpSpMkLst>
            <pc:docMk/>
            <pc:sldMk cId="242419933" sldId="259"/>
            <ac:grpSpMk id="112" creationId="{978C0019-8CE2-42AB-B006-9860B43B8B7F}"/>
          </ac:grpSpMkLst>
        </pc:grpChg>
        <pc:graphicFrameChg chg="add del">
          <ac:chgData name="Ashley Mcguire" userId="c39f3073-860e-4120-9a2a-081301fd9045" providerId="ADAL" clId="{746A967F-457C-4C82-87CF-C93446A79F6D}" dt="2023-03-07T23:11:57.595" v="2010" actId="26606"/>
          <ac:graphicFrameMkLst>
            <pc:docMk/>
            <pc:sldMk cId="242419933" sldId="259"/>
            <ac:graphicFrameMk id="58" creationId="{6CC636D1-956D-32C3-9999-26CFE3C4D5BA}"/>
          </ac:graphicFrameMkLst>
        </pc:graphicFrameChg>
        <pc:graphicFrameChg chg="add del">
          <ac:chgData name="Ashley Mcguire" userId="c39f3073-860e-4120-9a2a-081301fd9045" providerId="ADAL" clId="{746A967F-457C-4C82-87CF-C93446A79F6D}" dt="2023-03-07T23:12:07.440" v="2012" actId="26606"/>
          <ac:graphicFrameMkLst>
            <pc:docMk/>
            <pc:sldMk cId="242419933" sldId="259"/>
            <ac:graphicFrameMk id="77" creationId="{EABBF403-87B1-5CA6-A4B5-5B480A6031AE}"/>
          </ac:graphicFrameMkLst>
        </pc:graphicFrameChg>
        <pc:graphicFrameChg chg="add del">
          <ac:chgData name="Ashley Mcguire" userId="c39f3073-860e-4120-9a2a-081301fd9045" providerId="ADAL" clId="{746A967F-457C-4C82-87CF-C93446A79F6D}" dt="2023-03-07T23:12:14.992" v="2014" actId="26606"/>
          <ac:graphicFrameMkLst>
            <pc:docMk/>
            <pc:sldMk cId="242419933" sldId="259"/>
            <ac:graphicFrameMk id="82" creationId="{6CC636D1-956D-32C3-9999-26CFE3C4D5BA}"/>
          </ac:graphicFrameMkLst>
        </pc:graphicFrameChg>
        <pc:graphicFrameChg chg="add del">
          <ac:chgData name="Ashley Mcguire" userId="c39f3073-860e-4120-9a2a-081301fd9045" providerId="ADAL" clId="{746A967F-457C-4C82-87CF-C93446A79F6D}" dt="2023-03-07T23:12:32.351" v="2016" actId="26606"/>
          <ac:graphicFrameMkLst>
            <pc:docMk/>
            <pc:sldMk cId="242419933" sldId="259"/>
            <ac:graphicFrameMk id="90" creationId="{F529A2B8-2EFB-5D80-CA91-4AE2E25A1731}"/>
          </ac:graphicFrameMkLst>
        </pc:graphicFrameChg>
        <pc:graphicFrameChg chg="add del">
          <ac:chgData name="Ashley Mcguire" userId="c39f3073-860e-4120-9a2a-081301fd9045" providerId="ADAL" clId="{746A967F-457C-4C82-87CF-C93446A79F6D}" dt="2023-03-07T23:12:35.893" v="2018" actId="26606"/>
          <ac:graphicFrameMkLst>
            <pc:docMk/>
            <pc:sldMk cId="242419933" sldId="259"/>
            <ac:graphicFrameMk id="95" creationId="{D24E46D2-222D-3539-E744-2327D97C5772}"/>
          </ac:graphicFrameMkLst>
        </pc:graphicFrameChg>
        <pc:graphicFrameChg chg="add del">
          <ac:chgData name="Ashley Mcguire" userId="c39f3073-860e-4120-9a2a-081301fd9045" providerId="ADAL" clId="{746A967F-457C-4C82-87CF-C93446A79F6D}" dt="2023-03-07T23:12:50.379" v="2020" actId="26606"/>
          <ac:graphicFrameMkLst>
            <pc:docMk/>
            <pc:sldMk cId="242419933" sldId="259"/>
            <ac:graphicFrameMk id="103" creationId="{6CC636D1-956D-32C3-9999-26CFE3C4D5BA}"/>
          </ac:graphicFrameMkLst>
        </pc:graphicFrameChg>
        <pc:graphicFrameChg chg="add del">
          <ac:chgData name="Ashley Mcguire" userId="c39f3073-860e-4120-9a2a-081301fd9045" providerId="ADAL" clId="{746A967F-457C-4C82-87CF-C93446A79F6D}" dt="2023-03-07T23:12:57.293" v="2022" actId="26606"/>
          <ac:graphicFrameMkLst>
            <pc:docMk/>
            <pc:sldMk cId="242419933" sldId="259"/>
            <ac:graphicFrameMk id="108" creationId="{EABBF403-87B1-5CA6-A4B5-5B480A6031AE}"/>
          </ac:graphicFrameMkLst>
        </pc:graphicFrameChg>
        <pc:graphicFrameChg chg="add mod modGraphic">
          <ac:chgData name="Ashley Mcguire" userId="c39f3073-860e-4120-9a2a-081301fd9045" providerId="ADAL" clId="{746A967F-457C-4C82-87CF-C93446A79F6D}" dt="2023-03-09T01:07:06.028" v="8983" actId="1076"/>
          <ac:graphicFrameMkLst>
            <pc:docMk/>
            <pc:sldMk cId="242419933" sldId="259"/>
            <ac:graphicFrameMk id="116" creationId="{6CC636D1-956D-32C3-9999-26CFE3C4D5BA}"/>
          </ac:graphicFrameMkLst>
        </pc:graphicFrameChg>
        <pc:picChg chg="add mod">
          <ac:chgData name="Ashley Mcguire" userId="c39f3073-860e-4120-9a2a-081301fd9045" providerId="ADAL" clId="{746A967F-457C-4C82-87CF-C93446A79F6D}" dt="2023-03-09T23:33:34.580" v="10226"/>
          <ac:picMkLst>
            <pc:docMk/>
            <pc:sldMk cId="242419933" sldId="259"/>
            <ac:picMk id="18" creationId="{1810BDF6-0A6B-6893-0DA9-64045F38792F}"/>
          </ac:picMkLst>
        </pc:picChg>
      </pc:sldChg>
      <pc:sldChg chg="addSp delSp modSp new mod modTransition setBg modAnim">
        <pc:chgData name="Ashley Mcguire" userId="c39f3073-860e-4120-9a2a-081301fd9045" providerId="ADAL" clId="{746A967F-457C-4C82-87CF-C93446A79F6D}" dt="2023-03-09T23:36:20.548" v="10229"/>
        <pc:sldMkLst>
          <pc:docMk/>
          <pc:sldMk cId="2325895998" sldId="260"/>
        </pc:sldMkLst>
        <pc:spChg chg="mod">
          <ac:chgData name="Ashley Mcguire" userId="c39f3073-860e-4120-9a2a-081301fd9045" providerId="ADAL" clId="{746A967F-457C-4C82-87CF-C93446A79F6D}" dt="2023-03-08T21:02:19.775" v="4204" actId="14100"/>
          <ac:spMkLst>
            <pc:docMk/>
            <pc:sldMk cId="2325895998" sldId="260"/>
            <ac:spMk id="2" creationId="{CDF22029-F9B9-F620-A706-54E3BB231801}"/>
          </ac:spMkLst>
        </pc:spChg>
        <pc:spChg chg="add del">
          <ac:chgData name="Ashley Mcguire" userId="c39f3073-860e-4120-9a2a-081301fd9045" providerId="ADAL" clId="{746A967F-457C-4C82-87CF-C93446A79F6D}" dt="2023-03-07T23:17:58.183" v="2087" actId="26606"/>
          <ac:spMkLst>
            <pc:docMk/>
            <pc:sldMk cId="2325895998" sldId="260"/>
            <ac:spMk id="3" creationId="{F6FD7073-E8C2-33FE-DE93-BC568E72E3F2}"/>
          </ac:spMkLst>
        </pc:spChg>
        <pc:spChg chg="add del mod">
          <ac:chgData name="Ashley Mcguire" userId="c39f3073-860e-4120-9a2a-081301fd9045" providerId="ADAL" clId="{746A967F-457C-4C82-87CF-C93446A79F6D}" dt="2023-03-07T23:19:20.752" v="2090"/>
          <ac:spMkLst>
            <pc:docMk/>
            <pc:sldMk cId="2325895998" sldId="260"/>
            <ac:spMk id="4" creationId="{C00CEACE-5BFB-E3D8-034B-E42766778831}"/>
          </ac:spMkLst>
        </pc:spChg>
        <pc:spChg chg="add del mod">
          <ac:chgData name="Ashley Mcguire" userId="c39f3073-860e-4120-9a2a-081301fd9045" providerId="ADAL" clId="{746A967F-457C-4C82-87CF-C93446A79F6D}" dt="2023-03-07T23:22:40.399" v="2413"/>
          <ac:spMkLst>
            <pc:docMk/>
            <pc:sldMk cId="2325895998" sldId="260"/>
            <ac:spMk id="6" creationId="{EC8CA757-BD58-B548-6456-A695309CB176}"/>
          </ac:spMkLst>
        </pc:spChg>
        <pc:spChg chg="add mod">
          <ac:chgData name="Ashley Mcguire" userId="c39f3073-860e-4120-9a2a-081301fd9045" providerId="ADAL" clId="{746A967F-457C-4C82-87CF-C93446A79F6D}" dt="2023-03-08T21:02:57.863" v="4207" actId="14100"/>
          <ac:spMkLst>
            <pc:docMk/>
            <pc:sldMk cId="2325895998" sldId="260"/>
            <ac:spMk id="8" creationId="{60EC77E5-7507-D024-E78A-17B138DA79BA}"/>
          </ac:spMkLst>
        </pc:spChg>
        <pc:spChg chg="add del">
          <ac:chgData name="Ashley Mcguire" userId="c39f3073-860e-4120-9a2a-081301fd9045" providerId="ADAL" clId="{746A967F-457C-4C82-87CF-C93446A79F6D}" dt="2023-03-07T23:17:47.192" v="2084" actId="26606"/>
          <ac:spMkLst>
            <pc:docMk/>
            <pc:sldMk cId="2325895998" sldId="260"/>
            <ac:spMk id="17" creationId="{4E1EF4E8-5513-4BF5-BC41-04645281C672}"/>
          </ac:spMkLst>
        </pc:spChg>
        <pc:spChg chg="add del">
          <ac:chgData name="Ashley Mcguire" userId="c39f3073-860e-4120-9a2a-081301fd9045" providerId="ADAL" clId="{746A967F-457C-4C82-87CF-C93446A79F6D}" dt="2023-03-07T23:17:58.167" v="2086" actId="26606"/>
          <ac:spMkLst>
            <pc:docMk/>
            <pc:sldMk cId="2325895998" sldId="260"/>
            <ac:spMk id="18" creationId="{4E1EF4E8-5513-4BF5-BC41-04645281C672}"/>
          </ac:spMkLst>
        </pc:spChg>
        <pc:spChg chg="add del">
          <ac:chgData name="Ashley Mcguire" userId="c39f3073-860e-4120-9a2a-081301fd9045" providerId="ADAL" clId="{746A967F-457C-4C82-87CF-C93446A79F6D}" dt="2023-03-07T23:17:47.192" v="2084" actId="26606"/>
          <ac:spMkLst>
            <pc:docMk/>
            <pc:sldMk cId="2325895998" sldId="260"/>
            <ac:spMk id="19" creationId="{406D8C29-9DDA-48D0-AF70-905FDB2CE393}"/>
          </ac:spMkLst>
        </pc:spChg>
        <pc:spChg chg="add del">
          <ac:chgData name="Ashley Mcguire" userId="c39f3073-860e-4120-9a2a-081301fd9045" providerId="ADAL" clId="{746A967F-457C-4C82-87CF-C93446A79F6D}" dt="2023-03-07T23:17:58.167" v="2086" actId="26606"/>
          <ac:spMkLst>
            <pc:docMk/>
            <pc:sldMk cId="2325895998" sldId="260"/>
            <ac:spMk id="20" creationId="{361EA5BB-A258-4E22-94F4-C79A441363DA}"/>
          </ac:spMkLst>
        </pc:spChg>
        <pc:spChg chg="add mod">
          <ac:chgData name="Ashley Mcguire" userId="c39f3073-860e-4120-9a2a-081301fd9045" providerId="ADAL" clId="{746A967F-457C-4C82-87CF-C93446A79F6D}" dt="2023-03-08T21:27:01.294" v="4762" actId="313"/>
          <ac:spMkLst>
            <pc:docMk/>
            <pc:sldMk cId="2325895998" sldId="260"/>
            <ac:spMk id="26" creationId="{1AD2A002-6D04-E85B-9F7B-87FE766749DA}"/>
          </ac:spMkLst>
        </pc:spChg>
        <pc:spChg chg="add del">
          <ac:chgData name="Ashley Mcguire" userId="c39f3073-860e-4120-9a2a-081301fd9045" providerId="ADAL" clId="{746A967F-457C-4C82-87CF-C93446A79F6D}" dt="2023-03-07T23:17:58.167" v="2086" actId="26606"/>
          <ac:spMkLst>
            <pc:docMk/>
            <pc:sldMk cId="2325895998" sldId="260"/>
            <ac:spMk id="27" creationId="{8333FD0A-502E-4A24-8E99-5496F09DC714}"/>
          </ac:spMkLst>
        </pc:spChg>
        <pc:spChg chg="add mod">
          <ac:chgData name="Ashley Mcguire" userId="c39f3073-860e-4120-9a2a-081301fd9045" providerId="ADAL" clId="{746A967F-457C-4C82-87CF-C93446A79F6D}" dt="2023-03-08T21:03:17.619" v="4210" actId="14100"/>
          <ac:spMkLst>
            <pc:docMk/>
            <pc:sldMk cId="2325895998" sldId="260"/>
            <ac:spMk id="38" creationId="{4F062271-A68D-0472-E6FB-449262DC9DC9}"/>
          </ac:spMkLst>
        </pc:spChg>
        <pc:spChg chg="add">
          <ac:chgData name="Ashley Mcguire" userId="c39f3073-860e-4120-9a2a-081301fd9045" providerId="ADAL" clId="{746A967F-457C-4C82-87CF-C93446A79F6D}" dt="2023-03-07T23:17:58.183" v="2087" actId="26606"/>
          <ac:spMkLst>
            <pc:docMk/>
            <pc:sldMk cId="2325895998" sldId="260"/>
            <ac:spMk id="40" creationId="{4E1EF4E8-5513-4BF5-BC41-04645281C672}"/>
          </ac:spMkLst>
        </pc:spChg>
        <pc:spChg chg="add">
          <ac:chgData name="Ashley Mcguire" userId="c39f3073-860e-4120-9a2a-081301fd9045" providerId="ADAL" clId="{746A967F-457C-4C82-87CF-C93446A79F6D}" dt="2023-03-07T23:17:58.183" v="2087" actId="26606"/>
          <ac:spMkLst>
            <pc:docMk/>
            <pc:sldMk cId="2325895998" sldId="260"/>
            <ac:spMk id="41" creationId="{361EA5BB-A258-4E22-94F4-C79A441363DA}"/>
          </ac:spMkLst>
        </pc:spChg>
        <pc:grpChg chg="add del">
          <ac:chgData name="Ashley Mcguire" userId="c39f3073-860e-4120-9a2a-081301fd9045" providerId="ADAL" clId="{746A967F-457C-4C82-87CF-C93446A79F6D}" dt="2023-03-07T23:17:47.192" v="2084" actId="26606"/>
          <ac:grpSpMkLst>
            <pc:docMk/>
            <pc:sldMk cId="2325895998" sldId="260"/>
            <ac:grpSpMk id="9" creationId="{D91916A1-FEE7-41E7-BEE3-2B4941A6F305}"/>
          </ac:grpSpMkLst>
        </pc:grpChg>
        <pc:grpChg chg="add">
          <ac:chgData name="Ashley Mcguire" userId="c39f3073-860e-4120-9a2a-081301fd9045" providerId="ADAL" clId="{746A967F-457C-4C82-87CF-C93446A79F6D}" dt="2023-03-07T23:17:58.183" v="2087" actId="26606"/>
          <ac:grpSpMkLst>
            <pc:docMk/>
            <pc:sldMk cId="2325895998" sldId="260"/>
            <ac:grpSpMk id="10" creationId="{D91916A1-FEE7-41E7-BEE3-2B4941A6F305}"/>
          </ac:grpSpMkLst>
        </pc:grpChg>
        <pc:grpChg chg="add del">
          <ac:chgData name="Ashley Mcguire" userId="c39f3073-860e-4120-9a2a-081301fd9045" providerId="ADAL" clId="{746A967F-457C-4C82-87CF-C93446A79F6D}" dt="2023-03-07T23:17:47.192" v="2084" actId="26606"/>
          <ac:grpSpMkLst>
            <pc:docMk/>
            <pc:sldMk cId="2325895998" sldId="260"/>
            <ac:grpSpMk id="21" creationId="{E2F6F869-F143-4607-BEE5-AA6FEB71E109}"/>
          </ac:grpSpMkLst>
        </pc:grpChg>
        <pc:grpChg chg="add">
          <ac:chgData name="Ashley Mcguire" userId="c39f3073-860e-4120-9a2a-081301fd9045" providerId="ADAL" clId="{746A967F-457C-4C82-87CF-C93446A79F6D}" dt="2023-03-07T23:17:58.183" v="2087" actId="26606"/>
          <ac:grpSpMkLst>
            <pc:docMk/>
            <pc:sldMk cId="2325895998" sldId="260"/>
            <ac:grpSpMk id="22" creationId="{0E24C1CC-5C20-4551-A8CA-623E715C0344}"/>
          </ac:grpSpMkLst>
        </pc:grpChg>
        <pc:grpChg chg="add del">
          <ac:chgData name="Ashley Mcguire" userId="c39f3073-860e-4120-9a2a-081301fd9045" providerId="ADAL" clId="{746A967F-457C-4C82-87CF-C93446A79F6D}" dt="2023-03-07T23:17:58.167" v="2086" actId="26606"/>
          <ac:grpSpMkLst>
            <pc:docMk/>
            <pc:sldMk cId="2325895998" sldId="260"/>
            <ac:grpSpMk id="28" creationId="{D91916A1-FEE7-41E7-BEE3-2B4941A6F305}"/>
          </ac:grpSpMkLst>
        </pc:grpChg>
        <pc:grpChg chg="add del">
          <ac:chgData name="Ashley Mcguire" userId="c39f3073-860e-4120-9a2a-081301fd9045" providerId="ADAL" clId="{746A967F-457C-4C82-87CF-C93446A79F6D}" dt="2023-03-07T23:17:58.167" v="2086" actId="26606"/>
          <ac:grpSpMkLst>
            <pc:docMk/>
            <pc:sldMk cId="2325895998" sldId="260"/>
            <ac:grpSpMk id="34" creationId="{AF7B2BB7-8E22-4794-9BDE-B71129D776FE}"/>
          </ac:grpSpMkLst>
        </pc:grpChg>
        <pc:picChg chg="add del">
          <ac:chgData name="Ashley Mcguire" userId="c39f3073-860e-4120-9a2a-081301fd9045" providerId="ADAL" clId="{746A967F-457C-4C82-87CF-C93446A79F6D}" dt="2023-03-07T23:17:47.192" v="2084" actId="26606"/>
          <ac:picMkLst>
            <pc:docMk/>
            <pc:sldMk cId="2325895998" sldId="260"/>
            <ac:picMk id="5" creationId="{F9F41B03-5F12-7D1D-5DBE-F3A43FBD6D17}"/>
          </ac:picMkLst>
        </pc:picChg>
        <pc:picChg chg="add del">
          <ac:chgData name="Ashley Mcguire" userId="c39f3073-860e-4120-9a2a-081301fd9045" providerId="ADAL" clId="{746A967F-457C-4C82-87CF-C93446A79F6D}" dt="2023-03-07T23:17:58.167" v="2086" actId="26606"/>
          <ac:picMkLst>
            <pc:docMk/>
            <pc:sldMk cId="2325895998" sldId="260"/>
            <ac:picMk id="7" creationId="{B1AA943F-21CB-F3D3-5778-C75A0D225EC0}"/>
          </ac:picMkLst>
        </pc:picChg>
        <pc:picChg chg="add mod">
          <ac:chgData name="Ashley Mcguire" userId="c39f3073-860e-4120-9a2a-081301fd9045" providerId="ADAL" clId="{746A967F-457C-4C82-87CF-C93446A79F6D}" dt="2023-03-08T21:02:42.305" v="4206" actId="14100"/>
          <ac:picMkLst>
            <pc:docMk/>
            <pc:sldMk cId="2325895998" sldId="260"/>
            <ac:picMk id="42" creationId="{67B97315-25DB-AC50-10C2-64434C957444}"/>
          </ac:picMkLst>
        </pc:picChg>
        <pc:picChg chg="add del mod">
          <ac:chgData name="Ashley Mcguire" userId="c39f3073-860e-4120-9a2a-081301fd9045" providerId="ADAL" clId="{746A967F-457C-4C82-87CF-C93446A79F6D}" dt="2023-03-09T23:35:25.022" v="10228"/>
          <ac:picMkLst>
            <pc:docMk/>
            <pc:sldMk cId="2325895998" sldId="260"/>
            <ac:picMk id="48" creationId="{E69E0ED3-92FE-6DE2-6003-78F98C1C4137}"/>
          </ac:picMkLst>
        </pc:picChg>
        <pc:picChg chg="add mod">
          <ac:chgData name="Ashley Mcguire" userId="c39f3073-860e-4120-9a2a-081301fd9045" providerId="ADAL" clId="{746A967F-457C-4C82-87CF-C93446A79F6D}" dt="2023-03-09T23:36:20.548" v="10229"/>
          <ac:picMkLst>
            <pc:docMk/>
            <pc:sldMk cId="2325895998" sldId="260"/>
            <ac:picMk id="54" creationId="{6405C1C9-1BAE-850F-C8A9-8347052F3613}"/>
          </ac:picMkLst>
        </pc:picChg>
      </pc:sldChg>
      <pc:sldChg chg="addSp delSp modSp new mod modTransition setBg modAnim">
        <pc:chgData name="Ashley Mcguire" userId="c39f3073-860e-4120-9a2a-081301fd9045" providerId="ADAL" clId="{746A967F-457C-4C82-87CF-C93446A79F6D}" dt="2023-03-09T23:40:35.023" v="10235"/>
        <pc:sldMkLst>
          <pc:docMk/>
          <pc:sldMk cId="2065765597" sldId="261"/>
        </pc:sldMkLst>
        <pc:spChg chg="mod">
          <ac:chgData name="Ashley Mcguire" userId="c39f3073-860e-4120-9a2a-081301fd9045" providerId="ADAL" clId="{746A967F-457C-4C82-87CF-C93446A79F6D}" dt="2023-03-07T23:35:26.585" v="2887" actId="27636"/>
          <ac:spMkLst>
            <pc:docMk/>
            <pc:sldMk cId="2065765597" sldId="261"/>
            <ac:spMk id="2" creationId="{4CBE179E-26B6-92CB-3CBA-9AD2C789987B}"/>
          </ac:spMkLst>
        </pc:spChg>
        <pc:spChg chg="add del">
          <ac:chgData name="Ashley Mcguire" userId="c39f3073-860e-4120-9a2a-081301fd9045" providerId="ADAL" clId="{746A967F-457C-4C82-87CF-C93446A79F6D}" dt="2023-03-07T23:31:16.966" v="2833" actId="26606"/>
          <ac:spMkLst>
            <pc:docMk/>
            <pc:sldMk cId="2065765597" sldId="261"/>
            <ac:spMk id="3" creationId="{E8FE5AC8-0252-8A8E-97D3-29B8D5A0BF60}"/>
          </ac:spMkLst>
        </pc:spChg>
        <pc:spChg chg="add del mod">
          <ac:chgData name="Ashley Mcguire" userId="c39f3073-860e-4120-9a2a-081301fd9045" providerId="ADAL" clId="{746A967F-457C-4C82-87CF-C93446A79F6D}" dt="2023-03-07T23:35:52.708" v="2892"/>
          <ac:spMkLst>
            <pc:docMk/>
            <pc:sldMk cId="2065765597" sldId="261"/>
            <ac:spMk id="6" creationId="{F921901C-6011-3FAB-6468-C680945B766B}"/>
          </ac:spMkLst>
        </pc:spChg>
        <pc:spChg chg="add mod">
          <ac:chgData name="Ashley Mcguire" userId="c39f3073-860e-4120-9a2a-081301fd9045" providerId="ADAL" clId="{746A967F-457C-4C82-87CF-C93446A79F6D}" dt="2023-03-08T20:48:39.755" v="4066" actId="20577"/>
          <ac:spMkLst>
            <pc:docMk/>
            <pc:sldMk cId="2065765597" sldId="261"/>
            <ac:spMk id="8" creationId="{9F686E47-6ABB-FE51-A3F3-2405D8ED7802}"/>
          </ac:spMkLst>
        </pc:spChg>
        <pc:spChg chg="add del">
          <ac:chgData name="Ashley Mcguire" userId="c39f3073-860e-4120-9a2a-081301fd9045" providerId="ADAL" clId="{746A967F-457C-4C82-87CF-C93446A79F6D}" dt="2023-03-07T23:31:16.950" v="2832" actId="26606"/>
          <ac:spMkLst>
            <pc:docMk/>
            <pc:sldMk cId="2065765597" sldId="261"/>
            <ac:spMk id="17" creationId="{4E1EF4E8-5513-4BF5-BC41-04645281C672}"/>
          </ac:spMkLst>
        </pc:spChg>
        <pc:spChg chg="add">
          <ac:chgData name="Ashley Mcguire" userId="c39f3073-860e-4120-9a2a-081301fd9045" providerId="ADAL" clId="{746A967F-457C-4C82-87CF-C93446A79F6D}" dt="2023-03-07T23:31:16.966" v="2833" actId="26606"/>
          <ac:spMkLst>
            <pc:docMk/>
            <pc:sldMk cId="2065765597" sldId="261"/>
            <ac:spMk id="18" creationId="{4E1EF4E8-5513-4BF5-BC41-04645281C672}"/>
          </ac:spMkLst>
        </pc:spChg>
        <pc:spChg chg="add del">
          <ac:chgData name="Ashley Mcguire" userId="c39f3073-860e-4120-9a2a-081301fd9045" providerId="ADAL" clId="{746A967F-457C-4C82-87CF-C93446A79F6D}" dt="2023-03-07T23:31:16.950" v="2832" actId="26606"/>
          <ac:spMkLst>
            <pc:docMk/>
            <pc:sldMk cId="2065765597" sldId="261"/>
            <ac:spMk id="19" creationId="{406D8C29-9DDA-48D0-AF70-905FDB2CE393}"/>
          </ac:spMkLst>
        </pc:spChg>
        <pc:spChg chg="add">
          <ac:chgData name="Ashley Mcguire" userId="c39f3073-860e-4120-9a2a-081301fd9045" providerId="ADAL" clId="{746A967F-457C-4C82-87CF-C93446A79F6D}" dt="2023-03-07T23:31:16.966" v="2833" actId="26606"/>
          <ac:spMkLst>
            <pc:docMk/>
            <pc:sldMk cId="2065765597" sldId="261"/>
            <ac:spMk id="20" creationId="{361EA5BB-A258-4E22-94F4-C79A441363DA}"/>
          </ac:spMkLst>
        </pc:spChg>
        <pc:spChg chg="add del mod">
          <ac:chgData name="Ashley Mcguire" userId="c39f3073-860e-4120-9a2a-081301fd9045" providerId="ADAL" clId="{746A967F-457C-4C82-87CF-C93446A79F6D}" dt="2023-03-08T20:54:29.364" v="4177" actId="26606"/>
          <ac:spMkLst>
            <pc:docMk/>
            <pc:sldMk cId="2065765597" sldId="261"/>
            <ac:spMk id="26" creationId="{BE5B9CAC-B42D-8808-2E46-A4CFB0BA65F6}"/>
          </ac:spMkLst>
        </pc:spChg>
        <pc:spChg chg="add">
          <ac:chgData name="Ashley Mcguire" userId="c39f3073-860e-4120-9a2a-081301fd9045" providerId="ADAL" clId="{746A967F-457C-4C82-87CF-C93446A79F6D}" dt="2023-03-07T23:31:16.966" v="2833" actId="26606"/>
          <ac:spMkLst>
            <pc:docMk/>
            <pc:sldMk cId="2065765597" sldId="261"/>
            <ac:spMk id="27" creationId="{8333FD0A-502E-4A24-8E99-5496F09DC714}"/>
          </ac:spMkLst>
        </pc:spChg>
        <pc:spChg chg="add mod">
          <ac:chgData name="Ashley Mcguire" userId="c39f3073-860e-4120-9a2a-081301fd9045" providerId="ADAL" clId="{746A967F-457C-4C82-87CF-C93446A79F6D}" dt="2023-03-08T20:57:54.642" v="4202" actId="14100"/>
          <ac:spMkLst>
            <pc:docMk/>
            <pc:sldMk cId="2065765597" sldId="261"/>
            <ac:spMk id="38" creationId="{A1B29F12-5672-D582-A08D-729F120F2D5D}"/>
          </ac:spMkLst>
        </pc:spChg>
        <pc:grpChg chg="add del">
          <ac:chgData name="Ashley Mcguire" userId="c39f3073-860e-4120-9a2a-081301fd9045" providerId="ADAL" clId="{746A967F-457C-4C82-87CF-C93446A79F6D}" dt="2023-03-07T23:31:16.950" v="2832" actId="26606"/>
          <ac:grpSpMkLst>
            <pc:docMk/>
            <pc:sldMk cId="2065765597" sldId="261"/>
            <ac:grpSpMk id="9" creationId="{D91916A1-FEE7-41E7-BEE3-2B4941A6F305}"/>
          </ac:grpSpMkLst>
        </pc:grpChg>
        <pc:grpChg chg="add del">
          <ac:chgData name="Ashley Mcguire" userId="c39f3073-860e-4120-9a2a-081301fd9045" providerId="ADAL" clId="{746A967F-457C-4C82-87CF-C93446A79F6D}" dt="2023-03-07T23:31:16.950" v="2832" actId="26606"/>
          <ac:grpSpMkLst>
            <pc:docMk/>
            <pc:sldMk cId="2065765597" sldId="261"/>
            <ac:grpSpMk id="21" creationId="{E2F6F869-F143-4607-BEE5-AA6FEB71E109}"/>
          </ac:grpSpMkLst>
        </pc:grpChg>
        <pc:grpChg chg="add">
          <ac:chgData name="Ashley Mcguire" userId="c39f3073-860e-4120-9a2a-081301fd9045" providerId="ADAL" clId="{746A967F-457C-4C82-87CF-C93446A79F6D}" dt="2023-03-07T23:31:16.966" v="2833" actId="26606"/>
          <ac:grpSpMkLst>
            <pc:docMk/>
            <pc:sldMk cId="2065765597" sldId="261"/>
            <ac:grpSpMk id="28" creationId="{D91916A1-FEE7-41E7-BEE3-2B4941A6F305}"/>
          </ac:grpSpMkLst>
        </pc:grpChg>
        <pc:grpChg chg="add">
          <ac:chgData name="Ashley Mcguire" userId="c39f3073-860e-4120-9a2a-081301fd9045" providerId="ADAL" clId="{746A967F-457C-4C82-87CF-C93446A79F6D}" dt="2023-03-07T23:31:16.966" v="2833" actId="26606"/>
          <ac:grpSpMkLst>
            <pc:docMk/>
            <pc:sldMk cId="2065765597" sldId="261"/>
            <ac:grpSpMk id="34" creationId="{AF7B2BB7-8E22-4794-9BDE-B71129D776FE}"/>
          </ac:grpSpMkLst>
        </pc:grpChg>
        <pc:graphicFrameChg chg="add del">
          <ac:chgData name="Ashley Mcguire" userId="c39f3073-860e-4120-9a2a-081301fd9045" providerId="ADAL" clId="{746A967F-457C-4C82-87CF-C93446A79F6D}" dt="2023-03-08T20:54:29.350" v="4176" actId="26606"/>
          <ac:graphicFrameMkLst>
            <pc:docMk/>
            <pc:sldMk cId="2065765597" sldId="261"/>
            <ac:graphicFrameMk id="39" creationId="{64136E46-80AF-0823-2FB4-64E872D7EBFE}"/>
          </ac:graphicFrameMkLst>
        </pc:graphicFrameChg>
        <pc:graphicFrameChg chg="add mod">
          <ac:chgData name="Ashley Mcguire" userId="c39f3073-860e-4120-9a2a-081301fd9045" providerId="ADAL" clId="{746A967F-457C-4C82-87CF-C93446A79F6D}" dt="2023-03-08T20:55:47.978" v="4185" actId="255"/>
          <ac:graphicFrameMkLst>
            <pc:docMk/>
            <pc:sldMk cId="2065765597" sldId="261"/>
            <ac:graphicFrameMk id="41" creationId="{CAC34EB7-DFC7-FB59-8C60-C6D43090C488}"/>
          </ac:graphicFrameMkLst>
        </pc:graphicFrameChg>
        <pc:picChg chg="add mod">
          <ac:chgData name="Ashley Mcguire" userId="c39f3073-860e-4120-9a2a-081301fd9045" providerId="ADAL" clId="{746A967F-457C-4C82-87CF-C93446A79F6D}" dt="2023-03-07T23:35:29.229" v="2888" actId="1076"/>
          <ac:picMkLst>
            <pc:docMk/>
            <pc:sldMk cId="2065765597" sldId="261"/>
            <ac:picMk id="4" creationId="{FC647A8D-F26A-96E9-5A7F-784AD51A38A9}"/>
          </ac:picMkLst>
        </pc:picChg>
        <pc:picChg chg="add del">
          <ac:chgData name="Ashley Mcguire" userId="c39f3073-860e-4120-9a2a-081301fd9045" providerId="ADAL" clId="{746A967F-457C-4C82-87CF-C93446A79F6D}" dt="2023-03-07T23:31:16.950" v="2832" actId="26606"/>
          <ac:picMkLst>
            <pc:docMk/>
            <pc:sldMk cId="2065765597" sldId="261"/>
            <ac:picMk id="5" creationId="{0A4DCC92-3043-F458-AD69-961F0AB0E14A}"/>
          </ac:picMkLst>
        </pc:picChg>
        <pc:picChg chg="add mod">
          <ac:chgData name="Ashley Mcguire" userId="c39f3073-860e-4120-9a2a-081301fd9045" providerId="ADAL" clId="{746A967F-457C-4C82-87CF-C93446A79F6D}" dt="2023-03-07T23:35:31.790" v="2889" actId="1076"/>
          <ac:picMkLst>
            <pc:docMk/>
            <pc:sldMk cId="2065765597" sldId="261"/>
            <ac:picMk id="7" creationId="{9A097FD9-E4E5-A35C-5B2F-3E2DFF580D42}"/>
          </ac:picMkLst>
        </pc:picChg>
        <pc:picChg chg="add del mod">
          <ac:chgData name="Ashley Mcguire" userId="c39f3073-860e-4120-9a2a-081301fd9045" providerId="ADAL" clId="{746A967F-457C-4C82-87CF-C93446A79F6D}" dt="2023-03-09T23:38:59.398" v="10232"/>
          <ac:picMkLst>
            <pc:docMk/>
            <pc:sldMk cId="2065765597" sldId="261"/>
            <ac:picMk id="46" creationId="{36D4D663-AA63-F8BC-AF91-F6CA9E649236}"/>
          </ac:picMkLst>
        </pc:picChg>
        <pc:picChg chg="add del mod">
          <ac:chgData name="Ashley Mcguire" userId="c39f3073-860e-4120-9a2a-081301fd9045" providerId="ADAL" clId="{746A967F-457C-4C82-87CF-C93446A79F6D}" dt="2023-03-09T23:39:39.523" v="10234"/>
          <ac:picMkLst>
            <pc:docMk/>
            <pc:sldMk cId="2065765597" sldId="261"/>
            <ac:picMk id="52" creationId="{9E280058-C8C9-902F-DF28-A1CD75D7C9A3}"/>
          </ac:picMkLst>
        </pc:picChg>
        <pc:picChg chg="add mod">
          <ac:chgData name="Ashley Mcguire" userId="c39f3073-860e-4120-9a2a-081301fd9045" providerId="ADAL" clId="{746A967F-457C-4C82-87CF-C93446A79F6D}" dt="2023-03-09T23:40:35.023" v="10235"/>
          <ac:picMkLst>
            <pc:docMk/>
            <pc:sldMk cId="2065765597" sldId="261"/>
            <ac:picMk id="58" creationId="{AB9BD16A-2B20-23EA-ABB9-8F76D96CDA9F}"/>
          </ac:picMkLst>
        </pc:picChg>
      </pc:sldChg>
      <pc:sldChg chg="addSp delSp modSp new mod ord modTransition setBg modAnim">
        <pc:chgData name="Ashley Mcguire" userId="c39f3073-860e-4120-9a2a-081301fd9045" providerId="ADAL" clId="{746A967F-457C-4C82-87CF-C93446A79F6D}" dt="2023-03-10T00:28:24.202" v="10322"/>
        <pc:sldMkLst>
          <pc:docMk/>
          <pc:sldMk cId="885818108" sldId="262"/>
        </pc:sldMkLst>
        <pc:spChg chg="mod">
          <ac:chgData name="Ashley Mcguire" userId="c39f3073-860e-4120-9a2a-081301fd9045" providerId="ADAL" clId="{746A967F-457C-4C82-87CF-C93446A79F6D}" dt="2023-03-08T21:59:44.477" v="5523" actId="14100"/>
          <ac:spMkLst>
            <pc:docMk/>
            <pc:sldMk cId="885818108" sldId="262"/>
            <ac:spMk id="2" creationId="{F8E38258-EE0C-8214-D610-63CAA827D5D7}"/>
          </ac:spMkLst>
        </pc:spChg>
        <pc:spChg chg="add del mod">
          <ac:chgData name="Ashley Mcguire" userId="c39f3073-860e-4120-9a2a-081301fd9045" providerId="ADAL" clId="{746A967F-457C-4C82-87CF-C93446A79F6D}" dt="2023-03-08T00:47:12.295" v="3380" actId="26606"/>
          <ac:spMkLst>
            <pc:docMk/>
            <pc:sldMk cId="885818108" sldId="262"/>
            <ac:spMk id="3" creationId="{3C589B32-C054-2EA3-AD7E-462611D7518B}"/>
          </ac:spMkLst>
        </pc:spChg>
        <pc:spChg chg="add mod">
          <ac:chgData name="Ashley Mcguire" userId="c39f3073-860e-4120-9a2a-081301fd9045" providerId="ADAL" clId="{746A967F-457C-4C82-87CF-C93446A79F6D}" dt="2023-03-08T22:04:21.437" v="5540" actId="14100"/>
          <ac:spMkLst>
            <pc:docMk/>
            <pc:sldMk cId="885818108" sldId="262"/>
            <ac:spMk id="4" creationId="{DD7A16D3-803D-DC4E-29B5-78C1FB1DB622}"/>
          </ac:spMkLst>
        </pc:spChg>
        <pc:spChg chg="add mod">
          <ac:chgData name="Ashley Mcguire" userId="c39f3073-860e-4120-9a2a-081301fd9045" providerId="ADAL" clId="{746A967F-457C-4C82-87CF-C93446A79F6D}" dt="2023-03-08T22:59:16.239" v="5700" actId="20577"/>
          <ac:spMkLst>
            <pc:docMk/>
            <pc:sldMk cId="885818108" sldId="262"/>
            <ac:spMk id="6" creationId="{04110172-7DEE-2B91-13DE-4181BB9B03A1}"/>
          </ac:spMkLst>
        </pc:spChg>
        <pc:spChg chg="add del">
          <ac:chgData name="Ashley Mcguire" userId="c39f3073-860e-4120-9a2a-081301fd9045" providerId="ADAL" clId="{746A967F-457C-4C82-87CF-C93446A79F6D}" dt="2023-03-08T00:44:45.464" v="3369" actId="26606"/>
          <ac:spMkLst>
            <pc:docMk/>
            <pc:sldMk cId="885818108" sldId="262"/>
            <ac:spMk id="9" creationId="{25AD4A59-91FA-4E30-8F32-A8AB51F768C6}"/>
          </ac:spMkLst>
        </pc:spChg>
        <pc:spChg chg="add del">
          <ac:chgData name="Ashley Mcguire" userId="c39f3073-860e-4120-9a2a-081301fd9045" providerId="ADAL" clId="{746A967F-457C-4C82-87CF-C93446A79F6D}" dt="2023-03-08T00:44:45.464" v="3369" actId="26606"/>
          <ac:spMkLst>
            <pc:docMk/>
            <pc:sldMk cId="885818108" sldId="262"/>
            <ac:spMk id="11" creationId="{01AF26B4-1569-483F-8223-4C515A87A527}"/>
          </ac:spMkLst>
        </pc:spChg>
        <pc:spChg chg="add del">
          <ac:chgData name="Ashley Mcguire" userId="c39f3073-860e-4120-9a2a-081301fd9045" providerId="ADAL" clId="{746A967F-457C-4C82-87CF-C93446A79F6D}" dt="2023-03-08T00:44:45.464" v="3369" actId="26606"/>
          <ac:spMkLst>
            <pc:docMk/>
            <pc:sldMk cId="885818108" sldId="262"/>
            <ac:spMk id="19" creationId="{EA80DA9C-57E0-4991-B11A-51E132563976}"/>
          </ac:spMkLst>
        </pc:spChg>
        <pc:spChg chg="add del">
          <ac:chgData name="Ashley Mcguire" userId="c39f3073-860e-4120-9a2a-081301fd9045" providerId="ADAL" clId="{746A967F-457C-4C82-87CF-C93446A79F6D}" dt="2023-03-08T00:45:07.026" v="3375" actId="26606"/>
          <ac:spMkLst>
            <pc:docMk/>
            <pc:sldMk cId="885818108" sldId="262"/>
            <ac:spMk id="25" creationId="{25AD4A59-91FA-4E30-8F32-A8AB51F768C6}"/>
          </ac:spMkLst>
        </pc:spChg>
        <pc:spChg chg="add del">
          <ac:chgData name="Ashley Mcguire" userId="c39f3073-860e-4120-9a2a-081301fd9045" providerId="ADAL" clId="{746A967F-457C-4C82-87CF-C93446A79F6D}" dt="2023-03-08T00:45:07.026" v="3375" actId="26606"/>
          <ac:spMkLst>
            <pc:docMk/>
            <pc:sldMk cId="885818108" sldId="262"/>
            <ac:spMk id="26" creationId="{CDFF45EF-8068-49B8-AFAE-404F6EB18882}"/>
          </ac:spMkLst>
        </pc:spChg>
        <pc:spChg chg="add del">
          <ac:chgData name="Ashley Mcguire" userId="c39f3073-860e-4120-9a2a-081301fd9045" providerId="ADAL" clId="{746A967F-457C-4C82-87CF-C93446A79F6D}" dt="2023-03-08T00:45:35.035" v="3377" actId="26606"/>
          <ac:spMkLst>
            <pc:docMk/>
            <pc:sldMk cId="885818108" sldId="262"/>
            <ac:spMk id="30" creationId="{25AD4A59-91FA-4E30-8F32-A8AB51F768C6}"/>
          </ac:spMkLst>
        </pc:spChg>
        <pc:spChg chg="add del">
          <ac:chgData name="Ashley Mcguire" userId="c39f3073-860e-4120-9a2a-081301fd9045" providerId="ADAL" clId="{746A967F-457C-4C82-87CF-C93446A79F6D}" dt="2023-03-08T00:45:35.035" v="3377" actId="26606"/>
          <ac:spMkLst>
            <pc:docMk/>
            <pc:sldMk cId="885818108" sldId="262"/>
            <ac:spMk id="31" creationId="{01AF26B4-1569-483F-8223-4C515A87A527}"/>
          </ac:spMkLst>
        </pc:spChg>
        <pc:spChg chg="add del">
          <ac:chgData name="Ashley Mcguire" userId="c39f3073-860e-4120-9a2a-081301fd9045" providerId="ADAL" clId="{746A967F-457C-4C82-87CF-C93446A79F6D}" dt="2023-03-08T00:45:35.035" v="3377" actId="26606"/>
          <ac:spMkLst>
            <pc:docMk/>
            <pc:sldMk cId="885818108" sldId="262"/>
            <ac:spMk id="37" creationId="{EA80DA9C-57E0-4991-B11A-51E132563976}"/>
          </ac:spMkLst>
        </pc:spChg>
        <pc:spChg chg="add del">
          <ac:chgData name="Ashley Mcguire" userId="c39f3073-860e-4120-9a2a-081301fd9045" providerId="ADAL" clId="{746A967F-457C-4C82-87CF-C93446A79F6D}" dt="2023-03-08T00:45:35.035" v="3377" actId="26606"/>
          <ac:spMkLst>
            <pc:docMk/>
            <pc:sldMk cId="885818108" sldId="262"/>
            <ac:spMk id="38" creationId="{3C589B32-C054-2EA3-AD7E-462611D7518B}"/>
          </ac:spMkLst>
        </pc:spChg>
        <pc:spChg chg="add del">
          <ac:chgData name="Ashley Mcguire" userId="c39f3073-860e-4120-9a2a-081301fd9045" providerId="ADAL" clId="{746A967F-457C-4C82-87CF-C93446A79F6D}" dt="2023-03-08T00:47:12.273" v="3379" actId="26606"/>
          <ac:spMkLst>
            <pc:docMk/>
            <pc:sldMk cId="885818108" sldId="262"/>
            <ac:spMk id="40" creationId="{25AD4A59-91FA-4E30-8F32-A8AB51F768C6}"/>
          </ac:spMkLst>
        </pc:spChg>
        <pc:spChg chg="add del">
          <ac:chgData name="Ashley Mcguire" userId="c39f3073-860e-4120-9a2a-081301fd9045" providerId="ADAL" clId="{746A967F-457C-4C82-87CF-C93446A79F6D}" dt="2023-03-08T00:47:12.273" v="3379" actId="26606"/>
          <ac:spMkLst>
            <pc:docMk/>
            <pc:sldMk cId="885818108" sldId="262"/>
            <ac:spMk id="41" creationId="{CDFF45EF-8068-49B8-AFAE-404F6EB18882}"/>
          </ac:spMkLst>
        </pc:spChg>
        <pc:spChg chg="add">
          <ac:chgData name="Ashley Mcguire" userId="c39f3073-860e-4120-9a2a-081301fd9045" providerId="ADAL" clId="{746A967F-457C-4C82-87CF-C93446A79F6D}" dt="2023-03-08T00:47:12.295" v="3380" actId="26606"/>
          <ac:spMkLst>
            <pc:docMk/>
            <pc:sldMk cId="885818108" sldId="262"/>
            <ac:spMk id="45" creationId="{25AD4A59-91FA-4E30-8F32-A8AB51F768C6}"/>
          </ac:spMkLst>
        </pc:spChg>
        <pc:spChg chg="add">
          <ac:chgData name="Ashley Mcguire" userId="c39f3073-860e-4120-9a2a-081301fd9045" providerId="ADAL" clId="{746A967F-457C-4C82-87CF-C93446A79F6D}" dt="2023-03-08T00:47:12.295" v="3380" actId="26606"/>
          <ac:spMkLst>
            <pc:docMk/>
            <pc:sldMk cId="885818108" sldId="262"/>
            <ac:spMk id="46" creationId="{01AF26B4-1569-483F-8223-4C515A87A527}"/>
          </ac:spMkLst>
        </pc:spChg>
        <pc:spChg chg="add">
          <ac:chgData name="Ashley Mcguire" userId="c39f3073-860e-4120-9a2a-081301fd9045" providerId="ADAL" clId="{746A967F-457C-4C82-87CF-C93446A79F6D}" dt="2023-03-08T00:47:12.295" v="3380" actId="26606"/>
          <ac:spMkLst>
            <pc:docMk/>
            <pc:sldMk cId="885818108" sldId="262"/>
            <ac:spMk id="52" creationId="{EA80DA9C-57E0-4991-B11A-51E132563976}"/>
          </ac:spMkLst>
        </pc:spChg>
        <pc:spChg chg="add mod">
          <ac:chgData name="Ashley Mcguire" userId="c39f3073-860e-4120-9a2a-081301fd9045" providerId="ADAL" clId="{746A967F-457C-4C82-87CF-C93446A79F6D}" dt="2023-03-08T22:02:01.486" v="5532" actId="27636"/>
          <ac:spMkLst>
            <pc:docMk/>
            <pc:sldMk cId="885818108" sldId="262"/>
            <ac:spMk id="53" creationId="{3C589B32-C054-2EA3-AD7E-462611D7518B}"/>
          </ac:spMkLst>
        </pc:spChg>
        <pc:grpChg chg="add del">
          <ac:chgData name="Ashley Mcguire" userId="c39f3073-860e-4120-9a2a-081301fd9045" providerId="ADAL" clId="{746A967F-457C-4C82-87CF-C93446A79F6D}" dt="2023-03-08T00:44:45.464" v="3369" actId="26606"/>
          <ac:grpSpMkLst>
            <pc:docMk/>
            <pc:sldMk cId="885818108" sldId="262"/>
            <ac:grpSpMk id="13" creationId="{1AC8529D-DF13-4349-856C-DA81451848A7}"/>
          </ac:grpSpMkLst>
        </pc:grpChg>
        <pc:grpChg chg="add del">
          <ac:chgData name="Ashley Mcguire" userId="c39f3073-860e-4120-9a2a-081301fd9045" providerId="ADAL" clId="{746A967F-457C-4C82-87CF-C93446A79F6D}" dt="2023-03-08T00:45:07.026" v="3375" actId="26606"/>
          <ac:grpSpMkLst>
            <pc:docMk/>
            <pc:sldMk cId="885818108" sldId="262"/>
            <ac:grpSpMk id="27" creationId="{978C0019-8CE2-42AB-B006-9860B43B8B7F}"/>
          </ac:grpSpMkLst>
        </pc:grpChg>
        <pc:grpChg chg="add del">
          <ac:chgData name="Ashley Mcguire" userId="c39f3073-860e-4120-9a2a-081301fd9045" providerId="ADAL" clId="{746A967F-457C-4C82-87CF-C93446A79F6D}" dt="2023-03-08T00:45:35.035" v="3377" actId="26606"/>
          <ac:grpSpMkLst>
            <pc:docMk/>
            <pc:sldMk cId="885818108" sldId="262"/>
            <ac:grpSpMk id="33" creationId="{1AC8529D-DF13-4349-856C-DA81451848A7}"/>
          </ac:grpSpMkLst>
        </pc:grpChg>
        <pc:grpChg chg="add del">
          <ac:chgData name="Ashley Mcguire" userId="c39f3073-860e-4120-9a2a-081301fd9045" providerId="ADAL" clId="{746A967F-457C-4C82-87CF-C93446A79F6D}" dt="2023-03-08T00:47:12.273" v="3379" actId="26606"/>
          <ac:grpSpMkLst>
            <pc:docMk/>
            <pc:sldMk cId="885818108" sldId="262"/>
            <ac:grpSpMk id="42" creationId="{978C0019-8CE2-42AB-B006-9860B43B8B7F}"/>
          </ac:grpSpMkLst>
        </pc:grpChg>
        <pc:grpChg chg="add">
          <ac:chgData name="Ashley Mcguire" userId="c39f3073-860e-4120-9a2a-081301fd9045" providerId="ADAL" clId="{746A967F-457C-4C82-87CF-C93446A79F6D}" dt="2023-03-08T00:47:12.295" v="3380" actId="26606"/>
          <ac:grpSpMkLst>
            <pc:docMk/>
            <pc:sldMk cId="885818108" sldId="262"/>
            <ac:grpSpMk id="48" creationId="{1AC8529D-DF13-4349-856C-DA81451848A7}"/>
          </ac:grpSpMkLst>
        </pc:grpChg>
        <pc:graphicFrameChg chg="add del">
          <ac:chgData name="Ashley Mcguire" userId="c39f3073-860e-4120-9a2a-081301fd9045" providerId="ADAL" clId="{746A967F-457C-4C82-87CF-C93446A79F6D}" dt="2023-03-08T00:44:54.418" v="3371" actId="26606"/>
          <ac:graphicFrameMkLst>
            <pc:docMk/>
            <pc:sldMk cId="885818108" sldId="262"/>
            <ac:graphicFrameMk id="21" creationId="{D82704B5-A770-5303-9F43-FEDA9E5F5D44}"/>
          </ac:graphicFrameMkLst>
        </pc:graphicFrameChg>
        <pc:graphicFrameChg chg="add del">
          <ac:chgData name="Ashley Mcguire" userId="c39f3073-860e-4120-9a2a-081301fd9045" providerId="ADAL" clId="{746A967F-457C-4C82-87CF-C93446A79F6D}" dt="2023-03-08T00:45:00.143" v="3373" actId="26606"/>
          <ac:graphicFrameMkLst>
            <pc:docMk/>
            <pc:sldMk cId="885818108" sldId="262"/>
            <ac:graphicFrameMk id="23" creationId="{4FA26C0B-95EA-0039-67C2-D96FED55939D}"/>
          </ac:graphicFrameMkLst>
        </pc:graphicFrameChg>
        <pc:graphicFrameChg chg="add del">
          <ac:chgData name="Ashley Mcguire" userId="c39f3073-860e-4120-9a2a-081301fd9045" providerId="ADAL" clId="{746A967F-457C-4C82-87CF-C93446A79F6D}" dt="2023-03-08T00:45:07.026" v="3375" actId="26606"/>
          <ac:graphicFrameMkLst>
            <pc:docMk/>
            <pc:sldMk cId="885818108" sldId="262"/>
            <ac:graphicFrameMk id="28" creationId="{72B1829C-B4C8-D87A-5AD1-5F99B5AC03AE}"/>
          </ac:graphicFrameMkLst>
        </pc:graphicFrameChg>
        <pc:graphicFrameChg chg="add del">
          <ac:chgData name="Ashley Mcguire" userId="c39f3073-860e-4120-9a2a-081301fd9045" providerId="ADAL" clId="{746A967F-457C-4C82-87CF-C93446A79F6D}" dt="2023-03-08T00:47:12.273" v="3379" actId="26606"/>
          <ac:graphicFrameMkLst>
            <pc:docMk/>
            <pc:sldMk cId="885818108" sldId="262"/>
            <ac:graphicFrameMk id="43" creationId="{72B1829C-B4C8-D87A-5AD1-5F99B5AC03AE}"/>
          </ac:graphicFrameMkLst>
        </pc:graphicFrameChg>
        <pc:picChg chg="add del">
          <ac:chgData name="Ashley Mcguire" userId="c39f3073-860e-4120-9a2a-081301fd9045" providerId="ADAL" clId="{746A967F-457C-4C82-87CF-C93446A79F6D}" dt="2023-03-08T00:44:45.464" v="3369" actId="26606"/>
          <ac:picMkLst>
            <pc:docMk/>
            <pc:sldMk cId="885818108" sldId="262"/>
            <ac:picMk id="5" creationId="{3B8CAED8-BB23-6666-2033-FE424C99F6C2}"/>
          </ac:picMkLst>
        </pc:picChg>
        <pc:picChg chg="add del mod">
          <ac:chgData name="Ashley Mcguire" userId="c39f3073-860e-4120-9a2a-081301fd9045" providerId="ADAL" clId="{746A967F-457C-4C82-87CF-C93446A79F6D}" dt="2023-03-10T00:26:47.258" v="10317"/>
          <ac:picMkLst>
            <pc:docMk/>
            <pc:sldMk cId="885818108" sldId="262"/>
            <ac:picMk id="24" creationId="{23C66DFA-AFC4-E689-9ED3-E13FB2666EFA}"/>
          </ac:picMkLst>
        </pc:picChg>
        <pc:picChg chg="add del">
          <ac:chgData name="Ashley Mcguire" userId="c39f3073-860e-4120-9a2a-081301fd9045" providerId="ADAL" clId="{746A967F-457C-4C82-87CF-C93446A79F6D}" dt="2023-03-08T00:45:35.035" v="3377" actId="26606"/>
          <ac:picMkLst>
            <pc:docMk/>
            <pc:sldMk cId="885818108" sldId="262"/>
            <ac:picMk id="32" creationId="{3B8CAED8-BB23-6666-2033-FE424C99F6C2}"/>
          </ac:picMkLst>
        </pc:picChg>
        <pc:picChg chg="add">
          <ac:chgData name="Ashley Mcguire" userId="c39f3073-860e-4120-9a2a-081301fd9045" providerId="ADAL" clId="{746A967F-457C-4C82-87CF-C93446A79F6D}" dt="2023-03-08T00:47:12.295" v="3380" actId="26606"/>
          <ac:picMkLst>
            <pc:docMk/>
            <pc:sldMk cId="885818108" sldId="262"/>
            <ac:picMk id="47" creationId="{3B8CAED8-BB23-6666-2033-FE424C99F6C2}"/>
          </ac:picMkLst>
        </pc:picChg>
        <pc:picChg chg="add del mod">
          <ac:chgData name="Ashley Mcguire" userId="c39f3073-860e-4120-9a2a-081301fd9045" providerId="ADAL" clId="{746A967F-457C-4C82-87CF-C93446A79F6D}" dt="2023-03-10T00:27:22.983" v="10319"/>
          <ac:picMkLst>
            <pc:docMk/>
            <pc:sldMk cId="885818108" sldId="262"/>
            <ac:picMk id="62" creationId="{4B6223F1-8EE3-2B43-72C9-19419FB7797F}"/>
          </ac:picMkLst>
        </pc:picChg>
        <pc:picChg chg="add del mod">
          <ac:chgData name="Ashley Mcguire" userId="c39f3073-860e-4120-9a2a-081301fd9045" providerId="ADAL" clId="{746A967F-457C-4C82-87CF-C93446A79F6D}" dt="2023-03-10T00:27:56.847" v="10321"/>
          <ac:picMkLst>
            <pc:docMk/>
            <pc:sldMk cId="885818108" sldId="262"/>
            <ac:picMk id="68" creationId="{68B2E858-2B7A-CB7F-5F85-768ED0BE58D6}"/>
          </ac:picMkLst>
        </pc:picChg>
        <pc:picChg chg="add mod">
          <ac:chgData name="Ashley Mcguire" userId="c39f3073-860e-4120-9a2a-081301fd9045" providerId="ADAL" clId="{746A967F-457C-4C82-87CF-C93446A79F6D}" dt="2023-03-10T00:28:24.202" v="10322"/>
          <ac:picMkLst>
            <pc:docMk/>
            <pc:sldMk cId="885818108" sldId="262"/>
            <ac:picMk id="74" creationId="{342D072A-7EB7-1A32-726A-C0025FFA22B2}"/>
          </ac:picMkLst>
        </pc:picChg>
      </pc:sldChg>
      <pc:sldChg chg="addSp delSp modSp new mod modTransition setBg modAnim">
        <pc:chgData name="Ashley Mcguire" userId="c39f3073-860e-4120-9a2a-081301fd9045" providerId="ADAL" clId="{746A967F-457C-4C82-87CF-C93446A79F6D}" dt="2023-03-10T00:03:29.839" v="10265"/>
        <pc:sldMkLst>
          <pc:docMk/>
          <pc:sldMk cId="326666198" sldId="263"/>
        </pc:sldMkLst>
        <pc:spChg chg="mod">
          <ac:chgData name="Ashley Mcguire" userId="c39f3073-860e-4120-9a2a-081301fd9045" providerId="ADAL" clId="{746A967F-457C-4C82-87CF-C93446A79F6D}" dt="2023-03-09T00:33:25.739" v="7869" actId="255"/>
          <ac:spMkLst>
            <pc:docMk/>
            <pc:sldMk cId="326666198" sldId="263"/>
            <ac:spMk id="2" creationId="{FB6F882E-0AA4-01E1-75DA-27AACB6F2E98}"/>
          </ac:spMkLst>
        </pc:spChg>
        <pc:spChg chg="add del mod">
          <ac:chgData name="Ashley Mcguire" userId="c39f3073-860e-4120-9a2a-081301fd9045" providerId="ADAL" clId="{746A967F-457C-4C82-87CF-C93446A79F6D}" dt="2023-03-09T00:07:27.023" v="7597" actId="26606"/>
          <ac:spMkLst>
            <pc:docMk/>
            <pc:sldMk cId="326666198" sldId="263"/>
            <ac:spMk id="3" creationId="{4321B512-B630-E890-7122-E831EFB63F54}"/>
          </ac:spMkLst>
        </pc:spChg>
        <pc:spChg chg="add mod">
          <ac:chgData name="Ashley Mcguire" userId="c39f3073-860e-4120-9a2a-081301fd9045" providerId="ADAL" clId="{746A967F-457C-4C82-87CF-C93446A79F6D}" dt="2023-03-09T00:35:26.802" v="7880" actId="1076"/>
          <ac:spMkLst>
            <pc:docMk/>
            <pc:sldMk cId="326666198" sldId="263"/>
            <ac:spMk id="4" creationId="{C32F75EF-E2BC-4D9A-5ECB-2D37E99B3E06}"/>
          </ac:spMkLst>
        </pc:spChg>
        <pc:spChg chg="add mod">
          <ac:chgData name="Ashley Mcguire" userId="c39f3073-860e-4120-9a2a-081301fd9045" providerId="ADAL" clId="{746A967F-457C-4C82-87CF-C93446A79F6D}" dt="2023-03-09T01:11:20.749" v="9004" actId="20577"/>
          <ac:spMkLst>
            <pc:docMk/>
            <pc:sldMk cId="326666198" sldId="263"/>
            <ac:spMk id="6" creationId="{521F9FF6-BEE0-4E74-5B9C-1041B0E2A3F8}"/>
          </ac:spMkLst>
        </pc:spChg>
        <pc:spChg chg="add mod">
          <ac:chgData name="Ashley Mcguire" userId="c39f3073-860e-4120-9a2a-081301fd9045" providerId="ADAL" clId="{746A967F-457C-4C82-87CF-C93446A79F6D}" dt="2023-03-09T00:49:05.427" v="8186" actId="113"/>
          <ac:spMkLst>
            <pc:docMk/>
            <pc:sldMk cId="326666198" sldId="263"/>
            <ac:spMk id="7" creationId="{C5EB6FEB-9710-E4C8-5F16-D9B56E0CF358}"/>
          </ac:spMkLst>
        </pc:spChg>
        <pc:spChg chg="add del">
          <ac:chgData name="Ashley Mcguire" userId="c39f3073-860e-4120-9a2a-081301fd9045" providerId="ADAL" clId="{746A967F-457C-4C82-87CF-C93446A79F6D}" dt="2023-03-09T00:07:26.991" v="7596" actId="26606"/>
          <ac:spMkLst>
            <pc:docMk/>
            <pc:sldMk cId="326666198" sldId="263"/>
            <ac:spMk id="9" creationId="{25AD4A59-91FA-4E30-8F32-A8AB51F768C6}"/>
          </ac:spMkLst>
        </pc:spChg>
        <pc:spChg chg="add del">
          <ac:chgData name="Ashley Mcguire" userId="c39f3073-860e-4120-9a2a-081301fd9045" providerId="ADAL" clId="{746A967F-457C-4C82-87CF-C93446A79F6D}" dt="2023-03-09T00:07:26.991" v="7596" actId="26606"/>
          <ac:spMkLst>
            <pc:docMk/>
            <pc:sldMk cId="326666198" sldId="263"/>
            <ac:spMk id="11" creationId="{CDFF45EF-8068-49B8-AFAE-404F6EB18882}"/>
          </ac:spMkLst>
        </pc:spChg>
        <pc:spChg chg="add">
          <ac:chgData name="Ashley Mcguire" userId="c39f3073-860e-4120-9a2a-081301fd9045" providerId="ADAL" clId="{746A967F-457C-4C82-87CF-C93446A79F6D}" dt="2023-03-09T00:07:27.023" v="7597" actId="26606"/>
          <ac:spMkLst>
            <pc:docMk/>
            <pc:sldMk cId="326666198" sldId="263"/>
            <ac:spMk id="18" creationId="{25AD4A59-91FA-4E30-8F32-A8AB51F768C6}"/>
          </ac:spMkLst>
        </pc:spChg>
        <pc:spChg chg="add">
          <ac:chgData name="Ashley Mcguire" userId="c39f3073-860e-4120-9a2a-081301fd9045" providerId="ADAL" clId="{746A967F-457C-4C82-87CF-C93446A79F6D}" dt="2023-03-09T00:07:27.023" v="7597" actId="26606"/>
          <ac:spMkLst>
            <pc:docMk/>
            <pc:sldMk cId="326666198" sldId="263"/>
            <ac:spMk id="19" creationId="{CDFF45EF-8068-49B8-AFAE-404F6EB18882}"/>
          </ac:spMkLst>
        </pc:spChg>
        <pc:grpChg chg="add del">
          <ac:chgData name="Ashley Mcguire" userId="c39f3073-860e-4120-9a2a-081301fd9045" providerId="ADAL" clId="{746A967F-457C-4C82-87CF-C93446A79F6D}" dt="2023-03-09T00:07:26.991" v="7596" actId="26606"/>
          <ac:grpSpMkLst>
            <pc:docMk/>
            <pc:sldMk cId="326666198" sldId="263"/>
            <ac:grpSpMk id="13" creationId="{978C0019-8CE2-42AB-B006-9860B43B8B7F}"/>
          </ac:grpSpMkLst>
        </pc:grpChg>
        <pc:grpChg chg="add">
          <ac:chgData name="Ashley Mcguire" userId="c39f3073-860e-4120-9a2a-081301fd9045" providerId="ADAL" clId="{746A967F-457C-4C82-87CF-C93446A79F6D}" dt="2023-03-09T00:07:27.023" v="7597" actId="26606"/>
          <ac:grpSpMkLst>
            <pc:docMk/>
            <pc:sldMk cId="326666198" sldId="263"/>
            <ac:grpSpMk id="20" creationId="{AE3A99C6-0751-4B61-9F8C-D587C7668258}"/>
          </ac:grpSpMkLst>
        </pc:grpChg>
        <pc:graphicFrameChg chg="add del">
          <ac:chgData name="Ashley Mcguire" userId="c39f3073-860e-4120-9a2a-081301fd9045" providerId="ADAL" clId="{746A967F-457C-4C82-87CF-C93446A79F6D}" dt="2023-03-09T00:07:26.991" v="7596" actId="26606"/>
          <ac:graphicFrameMkLst>
            <pc:docMk/>
            <pc:sldMk cId="326666198" sldId="263"/>
            <ac:graphicFrameMk id="5" creationId="{F5BD4DA7-6991-D303-61C5-18DD57E1852C}"/>
          </ac:graphicFrameMkLst>
        </pc:graphicFrameChg>
        <pc:graphicFrameChg chg="add mod modGraphic">
          <ac:chgData name="Ashley Mcguire" userId="c39f3073-860e-4120-9a2a-081301fd9045" providerId="ADAL" clId="{746A967F-457C-4C82-87CF-C93446A79F6D}" dt="2023-03-09T00:35:59.640" v="7881" actId="1076"/>
          <ac:graphicFrameMkLst>
            <pc:docMk/>
            <pc:sldMk cId="326666198" sldId="263"/>
            <ac:graphicFrameMk id="24" creationId="{16223F26-E24D-FD11-4E32-C4D1E5743644}"/>
          </ac:graphicFrameMkLst>
        </pc:graphicFrameChg>
        <pc:picChg chg="add del mod">
          <ac:chgData name="Ashley Mcguire" userId="c39f3073-860e-4120-9a2a-081301fd9045" providerId="ADAL" clId="{746A967F-457C-4C82-87CF-C93446A79F6D}" dt="2023-03-09T23:59:42.809" v="10252"/>
          <ac:picMkLst>
            <pc:docMk/>
            <pc:sldMk cId="326666198" sldId="263"/>
            <ac:picMk id="29" creationId="{90D743A3-C2BA-44E4-9314-95F108C3C509}"/>
          </ac:picMkLst>
        </pc:picChg>
        <pc:picChg chg="add del mod">
          <ac:chgData name="Ashley Mcguire" userId="c39f3073-860e-4120-9a2a-081301fd9045" providerId="ADAL" clId="{746A967F-457C-4C82-87CF-C93446A79F6D}" dt="2023-03-10T00:00:11.453" v="10254"/>
          <ac:picMkLst>
            <pc:docMk/>
            <pc:sldMk cId="326666198" sldId="263"/>
            <ac:picMk id="35" creationId="{582A1C8E-3330-D5A3-3E23-B45B86F448CF}"/>
          </ac:picMkLst>
        </pc:picChg>
        <pc:picChg chg="add del mod">
          <ac:chgData name="Ashley Mcguire" userId="c39f3073-860e-4120-9a2a-081301fd9045" providerId="ADAL" clId="{746A967F-457C-4C82-87CF-C93446A79F6D}" dt="2023-03-10T00:00:47.329" v="10256"/>
          <ac:picMkLst>
            <pc:docMk/>
            <pc:sldMk cId="326666198" sldId="263"/>
            <ac:picMk id="41" creationId="{4652F95D-2CA5-4C53-260F-9F0138765463}"/>
          </ac:picMkLst>
        </pc:picChg>
        <pc:picChg chg="add del mod">
          <ac:chgData name="Ashley Mcguire" userId="c39f3073-860e-4120-9a2a-081301fd9045" providerId="ADAL" clId="{746A967F-457C-4C82-87CF-C93446A79F6D}" dt="2023-03-10T00:01:39.463" v="10258"/>
          <ac:picMkLst>
            <pc:docMk/>
            <pc:sldMk cId="326666198" sldId="263"/>
            <ac:picMk id="47" creationId="{88FCC050-C7B2-DF97-2C3D-E00A0974DF94}"/>
          </ac:picMkLst>
        </pc:picChg>
        <pc:picChg chg="add del mod">
          <ac:chgData name="Ashley Mcguire" userId="c39f3073-860e-4120-9a2a-081301fd9045" providerId="ADAL" clId="{746A967F-457C-4C82-87CF-C93446A79F6D}" dt="2023-03-10T00:02:25.641" v="10260"/>
          <ac:picMkLst>
            <pc:docMk/>
            <pc:sldMk cId="326666198" sldId="263"/>
            <ac:picMk id="53" creationId="{0F45BA4D-ED4A-B881-FC5A-4A47EE893A7A}"/>
          </ac:picMkLst>
        </pc:picChg>
        <pc:picChg chg="add del mod">
          <ac:chgData name="Ashley Mcguire" userId="c39f3073-860e-4120-9a2a-081301fd9045" providerId="ADAL" clId="{746A967F-457C-4C82-87CF-C93446A79F6D}" dt="2023-03-10T00:02:41.759" v="10262"/>
          <ac:picMkLst>
            <pc:docMk/>
            <pc:sldMk cId="326666198" sldId="263"/>
            <ac:picMk id="59" creationId="{0B1352DF-A41A-87E7-35A8-EB90AAA89835}"/>
          </ac:picMkLst>
        </pc:picChg>
        <pc:picChg chg="add del mod">
          <ac:chgData name="Ashley Mcguire" userId="c39f3073-860e-4120-9a2a-081301fd9045" providerId="ADAL" clId="{746A967F-457C-4C82-87CF-C93446A79F6D}" dt="2023-03-10T00:03:04.093" v="10264"/>
          <ac:picMkLst>
            <pc:docMk/>
            <pc:sldMk cId="326666198" sldId="263"/>
            <ac:picMk id="67" creationId="{992221CF-F31E-D281-0A60-87C8F3DE3631}"/>
          </ac:picMkLst>
        </pc:picChg>
        <pc:picChg chg="add mod">
          <ac:chgData name="Ashley Mcguire" userId="c39f3073-860e-4120-9a2a-081301fd9045" providerId="ADAL" clId="{746A967F-457C-4C82-87CF-C93446A79F6D}" dt="2023-03-10T00:03:29.839" v="10265"/>
          <ac:picMkLst>
            <pc:docMk/>
            <pc:sldMk cId="326666198" sldId="263"/>
            <ac:picMk id="73" creationId="{1604A736-32A6-A268-129D-D7C82507BC05}"/>
          </ac:picMkLst>
        </pc:picChg>
      </pc:sldChg>
      <pc:sldChg chg="addSp delSp modSp new mod modTransition setBg">
        <pc:chgData name="Ashley Mcguire" userId="c39f3073-860e-4120-9a2a-081301fd9045" providerId="ADAL" clId="{746A967F-457C-4C82-87CF-C93446A79F6D}" dt="2023-03-09T23:19:14.654" v="10206"/>
        <pc:sldMkLst>
          <pc:docMk/>
          <pc:sldMk cId="2250387385" sldId="264"/>
        </pc:sldMkLst>
        <pc:spChg chg="mod">
          <ac:chgData name="Ashley Mcguire" userId="c39f3073-860e-4120-9a2a-081301fd9045" providerId="ADAL" clId="{746A967F-457C-4C82-87CF-C93446A79F6D}" dt="2023-03-08T01:17:22.014" v="3601" actId="27636"/>
          <ac:spMkLst>
            <pc:docMk/>
            <pc:sldMk cId="2250387385" sldId="264"/>
            <ac:spMk id="2" creationId="{29604FFA-ED7A-4AE2-F462-BF4098B6CDC0}"/>
          </ac:spMkLst>
        </pc:spChg>
        <pc:spChg chg="del">
          <ac:chgData name="Ashley Mcguire" userId="c39f3073-860e-4120-9a2a-081301fd9045" providerId="ADAL" clId="{746A967F-457C-4C82-87CF-C93446A79F6D}" dt="2023-03-07T23:32:24.293" v="2846" actId="26606"/>
          <ac:spMkLst>
            <pc:docMk/>
            <pc:sldMk cId="2250387385" sldId="264"/>
            <ac:spMk id="3" creationId="{AC393E4E-2B0F-0371-6497-7BD5FB00F639}"/>
          </ac:spMkLst>
        </pc:spChg>
        <pc:spChg chg="add mod">
          <ac:chgData name="Ashley Mcguire" userId="c39f3073-860e-4120-9a2a-081301fd9045" providerId="ADAL" clId="{746A967F-457C-4C82-87CF-C93446A79F6D}" dt="2023-03-09T00:08:34.067" v="7608" actId="20577"/>
          <ac:spMkLst>
            <pc:docMk/>
            <pc:sldMk cId="2250387385" sldId="264"/>
            <ac:spMk id="4" creationId="{AE371E8C-806D-57EE-A81B-D313CE116D0D}"/>
          </ac:spMkLst>
        </pc:spChg>
        <pc:spChg chg="add">
          <ac:chgData name="Ashley Mcguire" userId="c39f3073-860e-4120-9a2a-081301fd9045" providerId="ADAL" clId="{746A967F-457C-4C82-87CF-C93446A79F6D}" dt="2023-03-07T23:32:24.293" v="2846" actId="26606"/>
          <ac:spMkLst>
            <pc:docMk/>
            <pc:sldMk cId="2250387385" sldId="264"/>
            <ac:spMk id="18" creationId="{4E1EF4E8-5513-4BF5-BC41-04645281C672}"/>
          </ac:spMkLst>
        </pc:spChg>
        <pc:spChg chg="add">
          <ac:chgData name="Ashley Mcguire" userId="c39f3073-860e-4120-9a2a-081301fd9045" providerId="ADAL" clId="{746A967F-457C-4C82-87CF-C93446A79F6D}" dt="2023-03-07T23:32:24.293" v="2846" actId="26606"/>
          <ac:spMkLst>
            <pc:docMk/>
            <pc:sldMk cId="2250387385" sldId="264"/>
            <ac:spMk id="20" creationId="{361EA5BB-A258-4E22-94F4-C79A441363DA}"/>
          </ac:spMkLst>
        </pc:spChg>
        <pc:spChg chg="add">
          <ac:chgData name="Ashley Mcguire" userId="c39f3073-860e-4120-9a2a-081301fd9045" providerId="ADAL" clId="{746A967F-457C-4C82-87CF-C93446A79F6D}" dt="2023-03-07T23:32:24.293" v="2846" actId="26606"/>
          <ac:spMkLst>
            <pc:docMk/>
            <pc:sldMk cId="2250387385" sldId="264"/>
            <ac:spMk id="27" creationId="{8333FD0A-502E-4A24-8E99-5496F09DC714}"/>
          </ac:spMkLst>
        </pc:spChg>
        <pc:grpChg chg="add">
          <ac:chgData name="Ashley Mcguire" userId="c39f3073-860e-4120-9a2a-081301fd9045" providerId="ADAL" clId="{746A967F-457C-4C82-87CF-C93446A79F6D}" dt="2023-03-07T23:32:24.293" v="2846" actId="26606"/>
          <ac:grpSpMkLst>
            <pc:docMk/>
            <pc:sldMk cId="2250387385" sldId="264"/>
            <ac:grpSpMk id="10" creationId="{D91916A1-FEE7-41E7-BEE3-2B4941A6F305}"/>
          </ac:grpSpMkLst>
        </pc:grpChg>
        <pc:grpChg chg="add">
          <ac:chgData name="Ashley Mcguire" userId="c39f3073-860e-4120-9a2a-081301fd9045" providerId="ADAL" clId="{746A967F-457C-4C82-87CF-C93446A79F6D}" dt="2023-03-07T23:32:24.293" v="2846" actId="26606"/>
          <ac:grpSpMkLst>
            <pc:docMk/>
            <pc:sldMk cId="2250387385" sldId="264"/>
            <ac:grpSpMk id="22" creationId="{AF7B2BB7-8E22-4794-9BDE-B71129D776FE}"/>
          </ac:grpSpMkLst>
        </pc:grpChg>
        <pc:picChg chg="add mod">
          <ac:chgData name="Ashley Mcguire" userId="c39f3073-860e-4120-9a2a-081301fd9045" providerId="ADAL" clId="{746A967F-457C-4C82-87CF-C93446A79F6D}" dt="2023-03-08T01:10:28.848" v="3419" actId="1076"/>
          <ac:picMkLst>
            <pc:docMk/>
            <pc:sldMk cId="2250387385" sldId="264"/>
            <ac:picMk id="7" creationId="{145F3CEE-A4F1-6B7B-797D-99860D0BDFC8}"/>
          </ac:picMkLst>
        </pc:picChg>
      </pc:sldChg>
      <pc:sldChg chg="addSp delSp modSp new mod modTransition setBg modAnim">
        <pc:chgData name="Ashley Mcguire" userId="c39f3073-860e-4120-9a2a-081301fd9045" providerId="ADAL" clId="{746A967F-457C-4C82-87CF-C93446A79F6D}" dt="2023-03-09T23:53:54.907" v="10246"/>
        <pc:sldMkLst>
          <pc:docMk/>
          <pc:sldMk cId="2756123992" sldId="265"/>
        </pc:sldMkLst>
        <pc:spChg chg="mod">
          <ac:chgData name="Ashley Mcguire" userId="c39f3073-860e-4120-9a2a-081301fd9045" providerId="ADAL" clId="{746A967F-457C-4C82-87CF-C93446A79F6D}" dt="2023-03-09T01:19:44.219" v="9419" actId="1076"/>
          <ac:spMkLst>
            <pc:docMk/>
            <pc:sldMk cId="2756123992" sldId="265"/>
            <ac:spMk id="2" creationId="{A98463DE-F8FA-BB8A-E01B-0A3093DEBBB1}"/>
          </ac:spMkLst>
        </pc:spChg>
        <pc:spChg chg="add del">
          <ac:chgData name="Ashley Mcguire" userId="c39f3073-860e-4120-9a2a-081301fd9045" providerId="ADAL" clId="{746A967F-457C-4C82-87CF-C93446A79F6D}" dt="2023-03-07T23:33:07.555" v="2863" actId="26606"/>
          <ac:spMkLst>
            <pc:docMk/>
            <pc:sldMk cId="2756123992" sldId="265"/>
            <ac:spMk id="3" creationId="{D07A6268-1DBC-EBC1-8EC2-EFC6EC02B26D}"/>
          </ac:spMkLst>
        </pc:spChg>
        <pc:spChg chg="add del mod">
          <ac:chgData name="Ashley Mcguire" userId="c39f3073-860e-4120-9a2a-081301fd9045" providerId="ADAL" clId="{746A967F-457C-4C82-87CF-C93446A79F6D}" dt="2023-03-09T01:05:24.682" v="8980"/>
          <ac:spMkLst>
            <pc:docMk/>
            <pc:sldMk cId="2756123992" sldId="265"/>
            <ac:spMk id="4" creationId="{94332561-B5F4-0799-F152-C3846F7A2BE8}"/>
          </ac:spMkLst>
        </pc:spChg>
        <pc:spChg chg="add del mod">
          <ac:chgData name="Ashley Mcguire" userId="c39f3073-860e-4120-9a2a-081301fd9045" providerId="ADAL" clId="{746A967F-457C-4C82-87CF-C93446A79F6D}" dt="2023-03-09T01:08:47.542" v="8996"/>
          <ac:spMkLst>
            <pc:docMk/>
            <pc:sldMk cId="2756123992" sldId="265"/>
            <ac:spMk id="6" creationId="{84D27992-F536-89BA-1ACF-99BB66D26A51}"/>
          </ac:spMkLst>
        </pc:spChg>
        <pc:spChg chg="add mod">
          <ac:chgData name="Ashley Mcguire" userId="c39f3073-860e-4120-9a2a-081301fd9045" providerId="ADAL" clId="{746A967F-457C-4C82-87CF-C93446A79F6D}" dt="2023-03-09T01:28:20.410" v="10204" actId="1076"/>
          <ac:spMkLst>
            <pc:docMk/>
            <pc:sldMk cId="2756123992" sldId="265"/>
            <ac:spMk id="8" creationId="{4EC8FB11-B8BD-2E71-2333-2E289100EBD2}"/>
          </ac:spMkLst>
        </pc:spChg>
        <pc:spChg chg="add del">
          <ac:chgData name="Ashley Mcguire" userId="c39f3073-860e-4120-9a2a-081301fd9045" providerId="ADAL" clId="{746A967F-457C-4C82-87CF-C93446A79F6D}" dt="2023-03-07T23:33:05.855" v="2860" actId="26606"/>
          <ac:spMkLst>
            <pc:docMk/>
            <pc:sldMk cId="2756123992" sldId="265"/>
            <ac:spMk id="17" creationId="{4E1EF4E8-5513-4BF5-BC41-04645281C672}"/>
          </ac:spMkLst>
        </pc:spChg>
        <pc:spChg chg="add del">
          <ac:chgData name="Ashley Mcguire" userId="c39f3073-860e-4120-9a2a-081301fd9045" providerId="ADAL" clId="{746A967F-457C-4C82-87CF-C93446A79F6D}" dt="2023-03-07T23:33:07.538" v="2862" actId="26606"/>
          <ac:spMkLst>
            <pc:docMk/>
            <pc:sldMk cId="2756123992" sldId="265"/>
            <ac:spMk id="18" creationId="{4E1EF4E8-5513-4BF5-BC41-04645281C672}"/>
          </ac:spMkLst>
        </pc:spChg>
        <pc:spChg chg="add del">
          <ac:chgData name="Ashley Mcguire" userId="c39f3073-860e-4120-9a2a-081301fd9045" providerId="ADAL" clId="{746A967F-457C-4C82-87CF-C93446A79F6D}" dt="2023-03-07T23:33:05.855" v="2860" actId="26606"/>
          <ac:spMkLst>
            <pc:docMk/>
            <pc:sldMk cId="2756123992" sldId="265"/>
            <ac:spMk id="24" creationId="{37C02446-FDEC-4634-8936-6FBB0F9FDEDD}"/>
          </ac:spMkLst>
        </pc:spChg>
        <pc:spChg chg="add del">
          <ac:chgData name="Ashley Mcguire" userId="c39f3073-860e-4120-9a2a-081301fd9045" providerId="ADAL" clId="{746A967F-457C-4C82-87CF-C93446A79F6D}" dt="2023-03-07T23:33:07.538" v="2862" actId="26606"/>
          <ac:spMkLst>
            <pc:docMk/>
            <pc:sldMk cId="2756123992" sldId="265"/>
            <ac:spMk id="27" creationId="{8333FD0A-502E-4A24-8E99-5496F09DC714}"/>
          </ac:spMkLst>
        </pc:spChg>
        <pc:spChg chg="add del">
          <ac:chgData name="Ashley Mcguire" userId="c39f3073-860e-4120-9a2a-081301fd9045" providerId="ADAL" clId="{746A967F-457C-4C82-87CF-C93446A79F6D}" dt="2023-03-07T23:33:07.538" v="2862" actId="26606"/>
          <ac:spMkLst>
            <pc:docMk/>
            <pc:sldMk cId="2756123992" sldId="265"/>
            <ac:spMk id="33" creationId="{361EA5BB-A258-4E22-94F4-C79A441363DA}"/>
          </ac:spMkLst>
        </pc:spChg>
        <pc:spChg chg="add del">
          <ac:chgData name="Ashley Mcguire" userId="c39f3073-860e-4120-9a2a-081301fd9045" providerId="ADAL" clId="{746A967F-457C-4C82-87CF-C93446A79F6D}" dt="2023-03-07T23:35:03.643" v="2884" actId="26606"/>
          <ac:spMkLst>
            <pc:docMk/>
            <pc:sldMk cId="2756123992" sldId="265"/>
            <ac:spMk id="38" creationId="{4E1EF4E8-5513-4BF5-BC41-04645281C672}"/>
          </ac:spMkLst>
        </pc:spChg>
        <pc:spChg chg="add del">
          <ac:chgData name="Ashley Mcguire" userId="c39f3073-860e-4120-9a2a-081301fd9045" providerId="ADAL" clId="{746A967F-457C-4C82-87CF-C93446A79F6D}" dt="2023-03-07T23:35:03.643" v="2884" actId="26606"/>
          <ac:spMkLst>
            <pc:docMk/>
            <pc:sldMk cId="2756123992" sldId="265"/>
            <ac:spMk id="40" creationId="{49ECC79D-12AA-4AB2-AA58-D0472E094781}"/>
          </ac:spMkLst>
        </pc:spChg>
        <pc:spChg chg="add del">
          <ac:chgData name="Ashley Mcguire" userId="c39f3073-860e-4120-9a2a-081301fd9045" providerId="ADAL" clId="{746A967F-457C-4C82-87CF-C93446A79F6D}" dt="2023-03-09T01:19:02.312" v="9414" actId="26606"/>
          <ac:spMkLst>
            <pc:docMk/>
            <pc:sldMk cId="2756123992" sldId="265"/>
            <ac:spMk id="56" creationId="{4E1EF4E8-5513-4BF5-BC41-04645281C672}"/>
          </ac:spMkLst>
        </pc:spChg>
        <pc:spChg chg="add del">
          <ac:chgData name="Ashley Mcguire" userId="c39f3073-860e-4120-9a2a-081301fd9045" providerId="ADAL" clId="{746A967F-457C-4C82-87CF-C93446A79F6D}" dt="2023-03-09T01:19:02.312" v="9414" actId="26606"/>
          <ac:spMkLst>
            <pc:docMk/>
            <pc:sldMk cId="2756123992" sldId="265"/>
            <ac:spMk id="58" creationId="{37C02446-FDEC-4634-8936-6FBB0F9FDEDD}"/>
          </ac:spMkLst>
        </pc:spChg>
        <pc:spChg chg="add del">
          <ac:chgData name="Ashley Mcguire" userId="c39f3073-860e-4120-9a2a-081301fd9045" providerId="ADAL" clId="{746A967F-457C-4C82-87CF-C93446A79F6D}" dt="2023-03-09T01:19:02.296" v="9413" actId="26606"/>
          <ac:spMkLst>
            <pc:docMk/>
            <pc:sldMk cId="2756123992" sldId="265"/>
            <ac:spMk id="69" creationId="{25AD4A59-91FA-4E30-8F32-A8AB51F768C6}"/>
          </ac:spMkLst>
        </pc:spChg>
        <pc:spChg chg="add del">
          <ac:chgData name="Ashley Mcguire" userId="c39f3073-860e-4120-9a2a-081301fd9045" providerId="ADAL" clId="{746A967F-457C-4C82-87CF-C93446A79F6D}" dt="2023-03-09T01:19:02.296" v="9413" actId="26606"/>
          <ac:spMkLst>
            <pc:docMk/>
            <pc:sldMk cId="2756123992" sldId="265"/>
            <ac:spMk id="71" creationId="{81988723-3219-4C1E-9B9E-D71AF3F405C8}"/>
          </ac:spMkLst>
        </pc:spChg>
        <pc:spChg chg="add del">
          <ac:chgData name="Ashley Mcguire" userId="c39f3073-860e-4120-9a2a-081301fd9045" providerId="ADAL" clId="{746A967F-457C-4C82-87CF-C93446A79F6D}" dt="2023-03-09T01:19:02.296" v="9413" actId="26606"/>
          <ac:spMkLst>
            <pc:docMk/>
            <pc:sldMk cId="2756123992" sldId="265"/>
            <ac:spMk id="73" creationId="{529667A3-53C1-44EF-B1EB-F3D3FCDDDFBE}"/>
          </ac:spMkLst>
        </pc:spChg>
        <pc:spChg chg="add">
          <ac:chgData name="Ashley Mcguire" userId="c39f3073-860e-4120-9a2a-081301fd9045" providerId="ADAL" clId="{746A967F-457C-4C82-87CF-C93446A79F6D}" dt="2023-03-09T01:19:02.312" v="9414" actId="26606"/>
          <ac:spMkLst>
            <pc:docMk/>
            <pc:sldMk cId="2756123992" sldId="265"/>
            <ac:spMk id="80" creationId="{25AD4A59-91FA-4E30-8F32-A8AB51F768C6}"/>
          </ac:spMkLst>
        </pc:spChg>
        <pc:spChg chg="add">
          <ac:chgData name="Ashley Mcguire" userId="c39f3073-860e-4120-9a2a-081301fd9045" providerId="ADAL" clId="{746A967F-457C-4C82-87CF-C93446A79F6D}" dt="2023-03-09T01:19:02.312" v="9414" actId="26606"/>
          <ac:spMkLst>
            <pc:docMk/>
            <pc:sldMk cId="2756123992" sldId="265"/>
            <ac:spMk id="81" creationId="{CDFF45EF-8068-49B8-AFAE-404F6EB18882}"/>
          </ac:spMkLst>
        </pc:spChg>
        <pc:spChg chg="add">
          <ac:chgData name="Ashley Mcguire" userId="c39f3073-860e-4120-9a2a-081301fd9045" providerId="ADAL" clId="{746A967F-457C-4C82-87CF-C93446A79F6D}" dt="2023-03-09T01:19:02.312" v="9414" actId="26606"/>
          <ac:spMkLst>
            <pc:docMk/>
            <pc:sldMk cId="2756123992" sldId="265"/>
            <ac:spMk id="82" creationId="{65C83237-C1FB-420E-8995-1E6881393A29}"/>
          </ac:spMkLst>
        </pc:spChg>
        <pc:spChg chg="add">
          <ac:chgData name="Ashley Mcguire" userId="c39f3073-860e-4120-9a2a-081301fd9045" providerId="ADAL" clId="{746A967F-457C-4C82-87CF-C93446A79F6D}" dt="2023-03-09T01:19:02.312" v="9414" actId="26606"/>
          <ac:spMkLst>
            <pc:docMk/>
            <pc:sldMk cId="2756123992" sldId="265"/>
            <ac:spMk id="83" creationId="{4BCD9D1F-84E2-4A60-A132-DFA8429F5C20}"/>
          </ac:spMkLst>
        </pc:spChg>
        <pc:spChg chg="add">
          <ac:chgData name="Ashley Mcguire" userId="c39f3073-860e-4120-9a2a-081301fd9045" providerId="ADAL" clId="{746A967F-457C-4C82-87CF-C93446A79F6D}" dt="2023-03-09T01:19:02.312" v="9414" actId="26606"/>
          <ac:spMkLst>
            <pc:docMk/>
            <pc:sldMk cId="2756123992" sldId="265"/>
            <ac:spMk id="84" creationId="{70B05BFF-06FA-4C5E-AAAD-4D93B51F73C4}"/>
          </ac:spMkLst>
        </pc:spChg>
        <pc:grpChg chg="add del">
          <ac:chgData name="Ashley Mcguire" userId="c39f3073-860e-4120-9a2a-081301fd9045" providerId="ADAL" clId="{746A967F-457C-4C82-87CF-C93446A79F6D}" dt="2023-03-07T23:33:05.855" v="2860" actId="26606"/>
          <ac:grpSpMkLst>
            <pc:docMk/>
            <pc:sldMk cId="2756123992" sldId="265"/>
            <ac:grpSpMk id="9" creationId="{D91916A1-FEE7-41E7-BEE3-2B4941A6F305}"/>
          </ac:grpSpMkLst>
        </pc:grpChg>
        <pc:grpChg chg="add del">
          <ac:chgData name="Ashley Mcguire" userId="c39f3073-860e-4120-9a2a-081301fd9045" providerId="ADAL" clId="{746A967F-457C-4C82-87CF-C93446A79F6D}" dt="2023-03-07T23:33:05.855" v="2860" actId="26606"/>
          <ac:grpSpMkLst>
            <pc:docMk/>
            <pc:sldMk cId="2756123992" sldId="265"/>
            <ac:grpSpMk id="19" creationId="{E2F6F869-F143-4607-BEE5-AA6FEB71E109}"/>
          </ac:grpSpMkLst>
        </pc:grpChg>
        <pc:grpChg chg="add del">
          <ac:chgData name="Ashley Mcguire" userId="c39f3073-860e-4120-9a2a-081301fd9045" providerId="ADAL" clId="{746A967F-457C-4C82-87CF-C93446A79F6D}" dt="2023-03-07T23:35:03.643" v="2884" actId="26606"/>
          <ac:grpSpMkLst>
            <pc:docMk/>
            <pc:sldMk cId="2756123992" sldId="265"/>
            <ac:grpSpMk id="21" creationId="{E2F6F869-F143-4607-BEE5-AA6FEB71E109}"/>
          </ac:grpSpMkLst>
        </pc:grpChg>
        <pc:grpChg chg="add del">
          <ac:chgData name="Ashley Mcguire" userId="c39f3073-860e-4120-9a2a-081301fd9045" providerId="ADAL" clId="{746A967F-457C-4C82-87CF-C93446A79F6D}" dt="2023-03-07T23:33:07.538" v="2862" actId="26606"/>
          <ac:grpSpMkLst>
            <pc:docMk/>
            <pc:sldMk cId="2756123992" sldId="265"/>
            <ac:grpSpMk id="26" creationId="{D91916A1-FEE7-41E7-BEE3-2B4941A6F305}"/>
          </ac:grpSpMkLst>
        </pc:grpChg>
        <pc:grpChg chg="add del">
          <ac:chgData name="Ashley Mcguire" userId="c39f3073-860e-4120-9a2a-081301fd9045" providerId="ADAL" clId="{746A967F-457C-4C82-87CF-C93446A79F6D}" dt="2023-03-07T23:33:07.538" v="2862" actId="26606"/>
          <ac:grpSpMkLst>
            <pc:docMk/>
            <pc:sldMk cId="2756123992" sldId="265"/>
            <ac:grpSpMk id="34" creationId="{AF7B2BB7-8E22-4794-9BDE-B71129D776FE}"/>
          </ac:grpSpMkLst>
        </pc:grpChg>
        <pc:grpChg chg="add del">
          <ac:chgData name="Ashley Mcguire" userId="c39f3073-860e-4120-9a2a-081301fd9045" providerId="ADAL" clId="{746A967F-457C-4C82-87CF-C93446A79F6D}" dt="2023-03-07T23:35:03.643" v="2884" actId="26606"/>
          <ac:grpSpMkLst>
            <pc:docMk/>
            <pc:sldMk cId="2756123992" sldId="265"/>
            <ac:grpSpMk id="37" creationId="{D91916A1-FEE7-41E7-BEE3-2B4941A6F305}"/>
          </ac:grpSpMkLst>
        </pc:grpChg>
        <pc:grpChg chg="add del">
          <ac:chgData name="Ashley Mcguire" userId="c39f3073-860e-4120-9a2a-081301fd9045" providerId="ADAL" clId="{746A967F-457C-4C82-87CF-C93446A79F6D}" dt="2023-03-09T01:19:02.312" v="9414" actId="26606"/>
          <ac:grpSpMkLst>
            <pc:docMk/>
            <pc:sldMk cId="2756123992" sldId="265"/>
            <ac:grpSpMk id="48" creationId="{D91916A1-FEE7-41E7-BEE3-2B4941A6F305}"/>
          </ac:grpSpMkLst>
        </pc:grpChg>
        <pc:grpChg chg="add del">
          <ac:chgData name="Ashley Mcguire" userId="c39f3073-860e-4120-9a2a-081301fd9045" providerId="ADAL" clId="{746A967F-457C-4C82-87CF-C93446A79F6D}" dt="2023-03-09T01:19:02.312" v="9414" actId="26606"/>
          <ac:grpSpMkLst>
            <pc:docMk/>
            <pc:sldMk cId="2756123992" sldId="265"/>
            <ac:grpSpMk id="60" creationId="{E2F6F869-F143-4607-BEE5-AA6FEB71E109}"/>
          </ac:grpSpMkLst>
        </pc:grpChg>
        <pc:grpChg chg="add del">
          <ac:chgData name="Ashley Mcguire" userId="c39f3073-860e-4120-9a2a-081301fd9045" providerId="ADAL" clId="{746A967F-457C-4C82-87CF-C93446A79F6D}" dt="2023-03-09T01:19:02.296" v="9413" actId="26606"/>
          <ac:grpSpMkLst>
            <pc:docMk/>
            <pc:sldMk cId="2756123992" sldId="265"/>
            <ac:grpSpMk id="75" creationId="{7956C956-3FDE-4437-A689-D253175026D7}"/>
          </ac:grpSpMkLst>
        </pc:grpChg>
        <pc:picChg chg="add del">
          <ac:chgData name="Ashley Mcguire" userId="c39f3073-860e-4120-9a2a-081301fd9045" providerId="ADAL" clId="{746A967F-457C-4C82-87CF-C93446A79F6D}" dt="2023-03-07T23:33:05.855" v="2860" actId="26606"/>
          <ac:picMkLst>
            <pc:docMk/>
            <pc:sldMk cId="2756123992" sldId="265"/>
            <ac:picMk id="5" creationId="{B9B94847-2919-6E37-3DF6-5F8C84DEE4C1}"/>
          </ac:picMkLst>
        </pc:picChg>
        <pc:picChg chg="add del">
          <ac:chgData name="Ashley Mcguire" userId="c39f3073-860e-4120-9a2a-081301fd9045" providerId="ADAL" clId="{746A967F-457C-4C82-87CF-C93446A79F6D}" dt="2023-03-07T23:33:07.538" v="2862" actId="26606"/>
          <ac:picMkLst>
            <pc:docMk/>
            <pc:sldMk cId="2756123992" sldId="265"/>
            <ac:picMk id="7" creationId="{B59F9FD0-1DE6-2EEC-99F3-800142634D24}"/>
          </ac:picMkLst>
        </pc:picChg>
        <pc:picChg chg="add mod ord">
          <ac:chgData name="Ashley Mcguire" userId="c39f3073-860e-4120-9a2a-081301fd9045" providerId="ADAL" clId="{746A967F-457C-4C82-87CF-C93446A79F6D}" dt="2023-03-09T01:28:16.134" v="10203" actId="14100"/>
          <ac:picMkLst>
            <pc:docMk/>
            <pc:sldMk cId="2756123992" sldId="265"/>
            <ac:picMk id="39" creationId="{9C27D103-C712-6C3C-C22C-D89438B37C19}"/>
          </ac:picMkLst>
        </pc:picChg>
        <pc:picChg chg="add del mod">
          <ac:chgData name="Ashley Mcguire" userId="c39f3073-860e-4120-9a2a-081301fd9045" providerId="ADAL" clId="{746A967F-457C-4C82-87CF-C93446A79F6D}" dt="2023-03-09T23:52:52.498" v="10245"/>
          <ac:picMkLst>
            <pc:docMk/>
            <pc:sldMk cId="2756123992" sldId="265"/>
            <ac:picMk id="57" creationId="{B0663056-A7D6-9998-1212-02EC84066740}"/>
          </ac:picMkLst>
        </pc:picChg>
        <pc:picChg chg="add mod">
          <ac:chgData name="Ashley Mcguire" userId="c39f3073-860e-4120-9a2a-081301fd9045" providerId="ADAL" clId="{746A967F-457C-4C82-87CF-C93446A79F6D}" dt="2023-03-09T23:53:54.907" v="10246"/>
          <ac:picMkLst>
            <pc:docMk/>
            <pc:sldMk cId="2756123992" sldId="265"/>
            <ac:picMk id="70" creationId="{BA835B19-719D-5C25-F771-534F5250825E}"/>
          </ac:picMkLst>
        </pc:picChg>
      </pc:sldChg>
      <pc:sldChg chg="addSp delSp modSp new mod ord modTransition setBg modAnim">
        <pc:chgData name="Ashley Mcguire" userId="c39f3073-860e-4120-9a2a-081301fd9045" providerId="ADAL" clId="{746A967F-457C-4C82-87CF-C93446A79F6D}" dt="2023-03-09T23:55:39.016" v="10250"/>
        <pc:sldMkLst>
          <pc:docMk/>
          <pc:sldMk cId="3814771327" sldId="266"/>
        </pc:sldMkLst>
        <pc:spChg chg="mod">
          <ac:chgData name="Ashley Mcguire" userId="c39f3073-860e-4120-9a2a-081301fd9045" providerId="ADAL" clId="{746A967F-457C-4C82-87CF-C93446A79F6D}" dt="2023-03-08T21:48:40.563" v="5274" actId="14100"/>
          <ac:spMkLst>
            <pc:docMk/>
            <pc:sldMk cId="3814771327" sldId="266"/>
            <ac:spMk id="2" creationId="{C989D215-B621-CD9F-6274-588987AD83F3}"/>
          </ac:spMkLst>
        </pc:spChg>
        <pc:spChg chg="del mod">
          <ac:chgData name="Ashley Mcguire" userId="c39f3073-860e-4120-9a2a-081301fd9045" providerId="ADAL" clId="{746A967F-457C-4C82-87CF-C93446A79F6D}" dt="2023-03-08T21:20:55.179" v="4750" actId="26606"/>
          <ac:spMkLst>
            <pc:docMk/>
            <pc:sldMk cId="3814771327" sldId="266"/>
            <ac:spMk id="3" creationId="{636F82EE-A3B3-D41C-FD4A-34B34610DED6}"/>
          </ac:spMkLst>
        </pc:spChg>
        <pc:spChg chg="add mod">
          <ac:chgData name="Ashley Mcguire" userId="c39f3073-860e-4120-9a2a-081301fd9045" providerId="ADAL" clId="{746A967F-457C-4C82-87CF-C93446A79F6D}" dt="2023-03-08T23:08:23.720" v="5732" actId="20577"/>
          <ac:spMkLst>
            <pc:docMk/>
            <pc:sldMk cId="3814771327" sldId="266"/>
            <ac:spMk id="4" creationId="{A679B7A9-1CD8-35C8-D2B4-02BBE8EDAF1C}"/>
          </ac:spMkLst>
        </pc:spChg>
        <pc:spChg chg="add del">
          <ac:chgData name="Ashley Mcguire" userId="c39f3073-860e-4120-9a2a-081301fd9045" providerId="ADAL" clId="{746A967F-457C-4C82-87CF-C93446A79F6D}" dt="2023-03-08T21:20:55.179" v="4750" actId="26606"/>
          <ac:spMkLst>
            <pc:docMk/>
            <pc:sldMk cId="3814771327" sldId="266"/>
            <ac:spMk id="8" creationId="{25AD4A59-91FA-4E30-8F32-A8AB51F768C6}"/>
          </ac:spMkLst>
        </pc:spChg>
        <pc:spChg chg="add del">
          <ac:chgData name="Ashley Mcguire" userId="c39f3073-860e-4120-9a2a-081301fd9045" providerId="ADAL" clId="{746A967F-457C-4C82-87CF-C93446A79F6D}" dt="2023-03-08T21:20:55.179" v="4750" actId="26606"/>
          <ac:spMkLst>
            <pc:docMk/>
            <pc:sldMk cId="3814771327" sldId="266"/>
            <ac:spMk id="10" creationId="{CDFF45EF-8068-49B8-AFAE-404F6EB18882}"/>
          </ac:spMkLst>
        </pc:spChg>
        <pc:spChg chg="add del">
          <ac:chgData name="Ashley Mcguire" userId="c39f3073-860e-4120-9a2a-081301fd9045" providerId="ADAL" clId="{746A967F-457C-4C82-87CF-C93446A79F6D}" dt="2023-03-08T21:20:55.179" v="4750" actId="26606"/>
          <ac:spMkLst>
            <pc:docMk/>
            <pc:sldMk cId="3814771327" sldId="266"/>
            <ac:spMk id="12" creationId="{301212FA-3FAE-4729-825F-6618CD414679}"/>
          </ac:spMkLst>
        </pc:spChg>
        <pc:spChg chg="add del">
          <ac:chgData name="Ashley Mcguire" userId="c39f3073-860e-4120-9a2a-081301fd9045" providerId="ADAL" clId="{746A967F-457C-4C82-87CF-C93446A79F6D}" dt="2023-03-08T21:22:25.429" v="4752" actId="26606"/>
          <ac:spMkLst>
            <pc:docMk/>
            <pc:sldMk cId="3814771327" sldId="266"/>
            <ac:spMk id="27" creationId="{25AD4A59-91FA-4E30-8F32-A8AB51F768C6}"/>
          </ac:spMkLst>
        </pc:spChg>
        <pc:spChg chg="add del">
          <ac:chgData name="Ashley Mcguire" userId="c39f3073-860e-4120-9a2a-081301fd9045" providerId="ADAL" clId="{746A967F-457C-4C82-87CF-C93446A79F6D}" dt="2023-03-08T21:22:25.429" v="4752" actId="26606"/>
          <ac:spMkLst>
            <pc:docMk/>
            <pc:sldMk cId="3814771327" sldId="266"/>
            <ac:spMk id="29" creationId="{CDFF45EF-8068-49B8-AFAE-404F6EB18882}"/>
          </ac:spMkLst>
        </pc:spChg>
        <pc:spChg chg="add">
          <ac:chgData name="Ashley Mcguire" userId="c39f3073-860e-4120-9a2a-081301fd9045" providerId="ADAL" clId="{746A967F-457C-4C82-87CF-C93446A79F6D}" dt="2023-03-08T21:22:25.429" v="4752" actId="26606"/>
          <ac:spMkLst>
            <pc:docMk/>
            <pc:sldMk cId="3814771327" sldId="266"/>
            <ac:spMk id="38" creationId="{25AD4A59-91FA-4E30-8F32-A8AB51F768C6}"/>
          </ac:spMkLst>
        </pc:spChg>
        <pc:spChg chg="add">
          <ac:chgData name="Ashley Mcguire" userId="c39f3073-860e-4120-9a2a-081301fd9045" providerId="ADAL" clId="{746A967F-457C-4C82-87CF-C93446A79F6D}" dt="2023-03-08T21:22:25.429" v="4752" actId="26606"/>
          <ac:spMkLst>
            <pc:docMk/>
            <pc:sldMk cId="3814771327" sldId="266"/>
            <ac:spMk id="40" creationId="{81988723-3219-4C1E-9B9E-D71AF3F405C8}"/>
          </ac:spMkLst>
        </pc:spChg>
        <pc:spChg chg="add">
          <ac:chgData name="Ashley Mcguire" userId="c39f3073-860e-4120-9a2a-081301fd9045" providerId="ADAL" clId="{746A967F-457C-4C82-87CF-C93446A79F6D}" dt="2023-03-08T21:22:25.429" v="4752" actId="26606"/>
          <ac:spMkLst>
            <pc:docMk/>
            <pc:sldMk cId="3814771327" sldId="266"/>
            <ac:spMk id="42" creationId="{529667A3-53C1-44EF-B1EB-F3D3FCDDDFBE}"/>
          </ac:spMkLst>
        </pc:spChg>
        <pc:grpChg chg="add del">
          <ac:chgData name="Ashley Mcguire" userId="c39f3073-860e-4120-9a2a-081301fd9045" providerId="ADAL" clId="{746A967F-457C-4C82-87CF-C93446A79F6D}" dt="2023-03-08T21:20:55.179" v="4750" actId="26606"/>
          <ac:grpSpMkLst>
            <pc:docMk/>
            <pc:sldMk cId="3814771327" sldId="266"/>
            <ac:grpSpMk id="14" creationId="{5C921CEF-5829-422A-8B7E-C7CFB1148FD7}"/>
          </ac:grpSpMkLst>
        </pc:grpChg>
        <pc:grpChg chg="add del">
          <ac:chgData name="Ashley Mcguire" userId="c39f3073-860e-4120-9a2a-081301fd9045" providerId="ADAL" clId="{746A967F-457C-4C82-87CF-C93446A79F6D}" dt="2023-03-08T21:22:25.429" v="4752" actId="26606"/>
          <ac:grpSpMkLst>
            <pc:docMk/>
            <pc:sldMk cId="3814771327" sldId="266"/>
            <ac:grpSpMk id="31" creationId="{1440FEFE-916C-44B0-A9DE-B25DF02A54BA}"/>
          </ac:grpSpMkLst>
        </pc:grpChg>
        <pc:grpChg chg="add">
          <ac:chgData name="Ashley Mcguire" userId="c39f3073-860e-4120-9a2a-081301fd9045" providerId="ADAL" clId="{746A967F-457C-4C82-87CF-C93446A79F6D}" dt="2023-03-08T21:22:25.429" v="4752" actId="26606"/>
          <ac:grpSpMkLst>
            <pc:docMk/>
            <pc:sldMk cId="3814771327" sldId="266"/>
            <ac:grpSpMk id="44" creationId="{7956C956-3FDE-4437-A689-D253175026D7}"/>
          </ac:grpSpMkLst>
        </pc:grpChg>
        <pc:graphicFrameChg chg="add mod modGraphic">
          <ac:chgData name="Ashley Mcguire" userId="c39f3073-860e-4120-9a2a-081301fd9045" providerId="ADAL" clId="{746A967F-457C-4C82-87CF-C93446A79F6D}" dt="2023-03-08T21:46:51.430" v="5268" actId="14100"/>
          <ac:graphicFrameMkLst>
            <pc:docMk/>
            <pc:sldMk cId="3814771327" sldId="266"/>
            <ac:graphicFrameMk id="23" creationId="{BD328A5F-4DB6-E437-0188-157165D6D789}"/>
          </ac:graphicFrameMkLst>
        </pc:graphicFrameChg>
        <pc:picChg chg="add del mod">
          <ac:chgData name="Ashley Mcguire" userId="c39f3073-860e-4120-9a2a-081301fd9045" providerId="ADAL" clId="{746A967F-457C-4C82-87CF-C93446A79F6D}" dt="2023-03-09T23:54:26.201" v="10247"/>
          <ac:picMkLst>
            <pc:docMk/>
            <pc:sldMk cId="3814771327" sldId="266"/>
            <ac:picMk id="22" creationId="{8C5502B5-849E-B24D-FBDC-62F02478730B}"/>
          </ac:picMkLst>
        </pc:picChg>
        <pc:picChg chg="add del mod">
          <ac:chgData name="Ashley Mcguire" userId="c39f3073-860e-4120-9a2a-081301fd9045" providerId="ADAL" clId="{746A967F-457C-4C82-87CF-C93446A79F6D}" dt="2023-03-09T23:54:49.212" v="10249"/>
          <ac:picMkLst>
            <pc:docMk/>
            <pc:sldMk cId="3814771327" sldId="266"/>
            <ac:picMk id="34" creationId="{808CA366-2408-CEC1-7117-2BD0F34EFA86}"/>
          </ac:picMkLst>
        </pc:picChg>
        <pc:picChg chg="add mod">
          <ac:chgData name="Ashley Mcguire" userId="c39f3073-860e-4120-9a2a-081301fd9045" providerId="ADAL" clId="{746A967F-457C-4C82-87CF-C93446A79F6D}" dt="2023-03-09T23:55:39.016" v="10250"/>
          <ac:picMkLst>
            <pc:docMk/>
            <pc:sldMk cId="3814771327" sldId="266"/>
            <ac:picMk id="43" creationId="{AAF0A7FA-8EE2-E8F8-30F9-F63CC954A43F}"/>
          </ac:picMkLst>
        </pc:picChg>
      </pc:sldChg>
      <pc:sldChg chg="addSp delSp modSp new mod modTransition setBg modAnim">
        <pc:chgData name="Ashley Mcguire" userId="c39f3073-860e-4120-9a2a-081301fd9045" providerId="ADAL" clId="{746A967F-457C-4C82-87CF-C93446A79F6D}" dt="2023-03-10T00:12:44.005" v="10282"/>
        <pc:sldMkLst>
          <pc:docMk/>
          <pc:sldMk cId="3199465684" sldId="267"/>
        </pc:sldMkLst>
        <pc:spChg chg="mod">
          <ac:chgData name="Ashley Mcguire" userId="c39f3073-860e-4120-9a2a-081301fd9045" providerId="ADAL" clId="{746A967F-457C-4C82-87CF-C93446A79F6D}" dt="2023-03-08T23:33:35.628" v="7293" actId="1076"/>
          <ac:spMkLst>
            <pc:docMk/>
            <pc:sldMk cId="3199465684" sldId="267"/>
            <ac:spMk id="2" creationId="{BC6D61FF-5C73-8D22-CC94-EEC641765F09}"/>
          </ac:spMkLst>
        </pc:spChg>
        <pc:spChg chg="del">
          <ac:chgData name="Ashley Mcguire" userId="c39f3073-860e-4120-9a2a-081301fd9045" providerId="ADAL" clId="{746A967F-457C-4C82-87CF-C93446A79F6D}" dt="2023-03-08T23:15:54.101" v="5854" actId="26606"/>
          <ac:spMkLst>
            <pc:docMk/>
            <pc:sldMk cId="3199465684" sldId="267"/>
            <ac:spMk id="3" creationId="{57767DB9-E0BF-C33A-0128-B21FAC9B3BED}"/>
          </ac:spMkLst>
        </pc:spChg>
        <pc:spChg chg="add mod">
          <ac:chgData name="Ashley Mcguire" userId="c39f3073-860e-4120-9a2a-081301fd9045" providerId="ADAL" clId="{746A967F-457C-4C82-87CF-C93446A79F6D}" dt="2023-03-09T00:38:11.095" v="7887" actId="1076"/>
          <ac:spMkLst>
            <pc:docMk/>
            <pc:sldMk cId="3199465684" sldId="267"/>
            <ac:spMk id="4" creationId="{99340B90-575D-3750-7840-453F16C0035A}"/>
          </ac:spMkLst>
        </pc:spChg>
        <pc:spChg chg="add mod">
          <ac:chgData name="Ashley Mcguire" userId="c39f3073-860e-4120-9a2a-081301fd9045" providerId="ADAL" clId="{746A967F-457C-4C82-87CF-C93446A79F6D}" dt="2023-03-09T00:46:53.728" v="8180" actId="1076"/>
          <ac:spMkLst>
            <pc:docMk/>
            <pc:sldMk cId="3199465684" sldId="267"/>
            <ac:spMk id="6" creationId="{B83B9871-7354-8781-8B66-5EDA5C3F2553}"/>
          </ac:spMkLst>
        </pc:spChg>
        <pc:spChg chg="add mod">
          <ac:chgData name="Ashley Mcguire" userId="c39f3073-860e-4120-9a2a-081301fd9045" providerId="ADAL" clId="{746A967F-457C-4C82-87CF-C93446A79F6D}" dt="2023-03-10T00:07:05.428" v="10274" actId="20577"/>
          <ac:spMkLst>
            <pc:docMk/>
            <pc:sldMk cId="3199465684" sldId="267"/>
            <ac:spMk id="7" creationId="{4B597971-C1D4-7192-39D7-CA85450C87A1}"/>
          </ac:spMkLst>
        </pc:spChg>
        <pc:spChg chg="add del">
          <ac:chgData name="Ashley Mcguire" userId="c39f3073-860e-4120-9a2a-081301fd9045" providerId="ADAL" clId="{746A967F-457C-4C82-87CF-C93446A79F6D}" dt="2023-03-08T23:16:23.460" v="5865" actId="26606"/>
          <ac:spMkLst>
            <pc:docMk/>
            <pc:sldMk cId="3199465684" sldId="267"/>
            <ac:spMk id="17" creationId="{4E1EF4E8-5513-4BF5-BC41-04645281C672}"/>
          </ac:spMkLst>
        </pc:spChg>
        <pc:spChg chg="add del">
          <ac:chgData name="Ashley Mcguire" userId="c39f3073-860e-4120-9a2a-081301fd9045" providerId="ADAL" clId="{746A967F-457C-4C82-87CF-C93446A79F6D}" dt="2023-03-08T23:16:23.460" v="5865" actId="26606"/>
          <ac:spMkLst>
            <pc:docMk/>
            <pc:sldMk cId="3199465684" sldId="267"/>
            <ac:spMk id="19" creationId="{37C02446-FDEC-4634-8936-6FBB0F9FDEDD}"/>
          </ac:spMkLst>
        </pc:spChg>
        <pc:spChg chg="add del">
          <ac:chgData name="Ashley Mcguire" userId="c39f3073-860e-4120-9a2a-081301fd9045" providerId="ADAL" clId="{746A967F-457C-4C82-87CF-C93446A79F6D}" dt="2023-03-08T23:16:18.838" v="5858" actId="26606"/>
          <ac:spMkLst>
            <pc:docMk/>
            <pc:sldMk cId="3199465684" sldId="267"/>
            <ac:spMk id="38" creationId="{4E1EF4E8-5513-4BF5-BC41-04645281C672}"/>
          </ac:spMkLst>
        </pc:spChg>
        <pc:spChg chg="add del">
          <ac:chgData name="Ashley Mcguire" userId="c39f3073-860e-4120-9a2a-081301fd9045" providerId="ADAL" clId="{746A967F-457C-4C82-87CF-C93446A79F6D}" dt="2023-03-08T23:16:18.838" v="5858" actId="26606"/>
          <ac:spMkLst>
            <pc:docMk/>
            <pc:sldMk cId="3199465684" sldId="267"/>
            <ac:spMk id="40" creationId="{149EB87B-02CE-40E8-8384-E71BAF73435C}"/>
          </ac:spMkLst>
        </pc:spChg>
        <pc:spChg chg="add del">
          <ac:chgData name="Ashley Mcguire" userId="c39f3073-860e-4120-9a2a-081301fd9045" providerId="ADAL" clId="{746A967F-457C-4C82-87CF-C93446A79F6D}" dt="2023-03-08T23:16:18.838" v="5858" actId="26606"/>
          <ac:spMkLst>
            <pc:docMk/>
            <pc:sldMk cId="3199465684" sldId="267"/>
            <ac:spMk id="42" creationId="{816D4481-06E0-406F-B2B0-A78607E35F77}"/>
          </ac:spMkLst>
        </pc:spChg>
        <pc:spChg chg="add del">
          <ac:chgData name="Ashley Mcguire" userId="c39f3073-860e-4120-9a2a-081301fd9045" providerId="ADAL" clId="{746A967F-457C-4C82-87CF-C93446A79F6D}" dt="2023-03-08T23:16:21.637" v="5862" actId="26606"/>
          <ac:spMkLst>
            <pc:docMk/>
            <pc:sldMk cId="3199465684" sldId="267"/>
            <ac:spMk id="45" creationId="{37C02446-FDEC-4634-8936-6FBB0F9FDEDD}"/>
          </ac:spMkLst>
        </pc:spChg>
        <pc:spChg chg="add del">
          <ac:chgData name="Ashley Mcguire" userId="c39f3073-860e-4120-9a2a-081301fd9045" providerId="ADAL" clId="{746A967F-457C-4C82-87CF-C93446A79F6D}" dt="2023-03-08T23:16:20.347" v="5860" actId="26606"/>
          <ac:spMkLst>
            <pc:docMk/>
            <pc:sldMk cId="3199465684" sldId="267"/>
            <ac:spMk id="56" creationId="{4E1EF4E8-5513-4BF5-BC41-04645281C672}"/>
          </ac:spMkLst>
        </pc:spChg>
        <pc:spChg chg="add del">
          <ac:chgData name="Ashley Mcguire" userId="c39f3073-860e-4120-9a2a-081301fd9045" providerId="ADAL" clId="{746A967F-457C-4C82-87CF-C93446A79F6D}" dt="2023-03-08T23:16:20.347" v="5860" actId="26606"/>
          <ac:spMkLst>
            <pc:docMk/>
            <pc:sldMk cId="3199465684" sldId="267"/>
            <ac:spMk id="57" creationId="{37C02446-FDEC-4634-8936-6FBB0F9FDEDD}"/>
          </ac:spMkLst>
        </pc:spChg>
        <pc:spChg chg="add del">
          <ac:chgData name="Ashley Mcguire" userId="c39f3073-860e-4120-9a2a-081301fd9045" providerId="ADAL" clId="{746A967F-457C-4C82-87CF-C93446A79F6D}" dt="2023-03-08T23:16:21.637" v="5862" actId="26606"/>
          <ac:spMkLst>
            <pc:docMk/>
            <pc:sldMk cId="3199465684" sldId="267"/>
            <ac:spMk id="64" creationId="{4E1EF4E8-5513-4BF5-BC41-04645281C672}"/>
          </ac:spMkLst>
        </pc:spChg>
        <pc:spChg chg="add del">
          <ac:chgData name="Ashley Mcguire" userId="c39f3073-860e-4120-9a2a-081301fd9045" providerId="ADAL" clId="{746A967F-457C-4C82-87CF-C93446A79F6D}" dt="2023-03-08T23:16:23.431" v="5864" actId="26606"/>
          <ac:spMkLst>
            <pc:docMk/>
            <pc:sldMk cId="3199465684" sldId="267"/>
            <ac:spMk id="76" creationId="{4E1EF4E8-5513-4BF5-BC41-04645281C672}"/>
          </ac:spMkLst>
        </pc:spChg>
        <pc:spChg chg="add del">
          <ac:chgData name="Ashley Mcguire" userId="c39f3073-860e-4120-9a2a-081301fd9045" providerId="ADAL" clId="{746A967F-457C-4C82-87CF-C93446A79F6D}" dt="2023-03-08T23:16:23.431" v="5864" actId="26606"/>
          <ac:spMkLst>
            <pc:docMk/>
            <pc:sldMk cId="3199465684" sldId="267"/>
            <ac:spMk id="77" creationId="{37C02446-FDEC-4634-8936-6FBB0F9FDEDD}"/>
          </ac:spMkLst>
        </pc:spChg>
        <pc:spChg chg="add del">
          <ac:chgData name="Ashley Mcguire" userId="c39f3073-860e-4120-9a2a-081301fd9045" providerId="ADAL" clId="{746A967F-457C-4C82-87CF-C93446A79F6D}" dt="2023-03-08T23:16:46.701" v="5873" actId="26606"/>
          <ac:spMkLst>
            <pc:docMk/>
            <pc:sldMk cId="3199465684" sldId="267"/>
            <ac:spMk id="83" creationId="{4E1EF4E8-5513-4BF5-BC41-04645281C672}"/>
          </ac:spMkLst>
        </pc:spChg>
        <pc:spChg chg="add del">
          <ac:chgData name="Ashley Mcguire" userId="c39f3073-860e-4120-9a2a-081301fd9045" providerId="ADAL" clId="{746A967F-457C-4C82-87CF-C93446A79F6D}" dt="2023-03-08T23:16:46.701" v="5873" actId="26606"/>
          <ac:spMkLst>
            <pc:docMk/>
            <pc:sldMk cId="3199465684" sldId="267"/>
            <ac:spMk id="84" creationId="{149EB87B-02CE-40E8-8384-E71BAF73435C}"/>
          </ac:spMkLst>
        </pc:spChg>
        <pc:spChg chg="add del">
          <ac:chgData name="Ashley Mcguire" userId="c39f3073-860e-4120-9a2a-081301fd9045" providerId="ADAL" clId="{746A967F-457C-4C82-87CF-C93446A79F6D}" dt="2023-03-08T23:16:46.701" v="5873" actId="26606"/>
          <ac:spMkLst>
            <pc:docMk/>
            <pc:sldMk cId="3199465684" sldId="267"/>
            <ac:spMk id="85" creationId="{816D4481-06E0-406F-B2B0-A78607E35F77}"/>
          </ac:spMkLst>
        </pc:spChg>
        <pc:spChg chg="add">
          <ac:chgData name="Ashley Mcguire" userId="c39f3073-860e-4120-9a2a-081301fd9045" providerId="ADAL" clId="{746A967F-457C-4C82-87CF-C93446A79F6D}" dt="2023-03-08T23:16:46.701" v="5873" actId="26606"/>
          <ac:spMkLst>
            <pc:docMk/>
            <pc:sldMk cId="3199465684" sldId="267"/>
            <ac:spMk id="101" creationId="{4E1EF4E8-5513-4BF5-BC41-04645281C672}"/>
          </ac:spMkLst>
        </pc:spChg>
        <pc:spChg chg="add">
          <ac:chgData name="Ashley Mcguire" userId="c39f3073-860e-4120-9a2a-081301fd9045" providerId="ADAL" clId="{746A967F-457C-4C82-87CF-C93446A79F6D}" dt="2023-03-08T23:16:46.701" v="5873" actId="26606"/>
          <ac:spMkLst>
            <pc:docMk/>
            <pc:sldMk cId="3199465684" sldId="267"/>
            <ac:spMk id="109" creationId="{816D4481-06E0-406F-B2B0-A78607E35F77}"/>
          </ac:spMkLst>
        </pc:spChg>
        <pc:grpChg chg="add del">
          <ac:chgData name="Ashley Mcguire" userId="c39f3073-860e-4120-9a2a-081301fd9045" providerId="ADAL" clId="{746A967F-457C-4C82-87CF-C93446A79F6D}" dt="2023-03-08T23:16:23.460" v="5865" actId="26606"/>
          <ac:grpSpMkLst>
            <pc:docMk/>
            <pc:sldMk cId="3199465684" sldId="267"/>
            <ac:grpSpMk id="9" creationId="{D91916A1-FEE7-41E7-BEE3-2B4941A6F305}"/>
          </ac:grpSpMkLst>
        </pc:grpChg>
        <pc:grpChg chg="add del">
          <ac:chgData name="Ashley Mcguire" userId="c39f3073-860e-4120-9a2a-081301fd9045" providerId="ADAL" clId="{746A967F-457C-4C82-87CF-C93446A79F6D}" dt="2023-03-08T23:16:23.460" v="5865" actId="26606"/>
          <ac:grpSpMkLst>
            <pc:docMk/>
            <pc:sldMk cId="3199465684" sldId="267"/>
            <ac:grpSpMk id="21" creationId="{E2F6F869-F143-4607-BEE5-AA6FEB71E109}"/>
          </ac:grpSpMkLst>
        </pc:grpChg>
        <pc:grpChg chg="add del">
          <ac:chgData name="Ashley Mcguire" userId="c39f3073-860e-4120-9a2a-081301fd9045" providerId="ADAL" clId="{746A967F-457C-4C82-87CF-C93446A79F6D}" dt="2023-03-08T23:16:18.838" v="5858" actId="26606"/>
          <ac:grpSpMkLst>
            <pc:docMk/>
            <pc:sldMk cId="3199465684" sldId="267"/>
            <ac:grpSpMk id="30" creationId="{D91916A1-FEE7-41E7-BEE3-2B4941A6F305}"/>
          </ac:grpSpMkLst>
        </pc:grpChg>
        <pc:grpChg chg="add del">
          <ac:chgData name="Ashley Mcguire" userId="c39f3073-860e-4120-9a2a-081301fd9045" providerId="ADAL" clId="{746A967F-457C-4C82-87CF-C93446A79F6D}" dt="2023-03-08T23:16:18.838" v="5858" actId="26606"/>
          <ac:grpSpMkLst>
            <pc:docMk/>
            <pc:sldMk cId="3199465684" sldId="267"/>
            <ac:grpSpMk id="44" creationId="{59B4F0CD-DCF4-406F-BFD0-DB716F8167F2}"/>
          </ac:grpSpMkLst>
        </pc:grpChg>
        <pc:grpChg chg="add del">
          <ac:chgData name="Ashley Mcguire" userId="c39f3073-860e-4120-9a2a-081301fd9045" providerId="ADAL" clId="{746A967F-457C-4C82-87CF-C93446A79F6D}" dt="2023-03-08T23:16:20.347" v="5860" actId="26606"/>
          <ac:grpSpMkLst>
            <pc:docMk/>
            <pc:sldMk cId="3199465684" sldId="267"/>
            <ac:grpSpMk id="49" creationId="{D91916A1-FEE7-41E7-BEE3-2B4941A6F305}"/>
          </ac:grpSpMkLst>
        </pc:grpChg>
        <pc:grpChg chg="add del">
          <ac:chgData name="Ashley Mcguire" userId="c39f3073-860e-4120-9a2a-081301fd9045" providerId="ADAL" clId="{746A967F-457C-4C82-87CF-C93446A79F6D}" dt="2023-03-08T23:16:20.347" v="5860" actId="26606"/>
          <ac:grpSpMkLst>
            <pc:docMk/>
            <pc:sldMk cId="3199465684" sldId="267"/>
            <ac:grpSpMk id="58" creationId="{E2F6F869-F143-4607-BEE5-AA6FEB71E109}"/>
          </ac:grpSpMkLst>
        </pc:grpChg>
        <pc:grpChg chg="add del">
          <ac:chgData name="Ashley Mcguire" userId="c39f3073-860e-4120-9a2a-081301fd9045" providerId="ADAL" clId="{746A967F-457C-4C82-87CF-C93446A79F6D}" dt="2023-03-08T23:16:21.637" v="5862" actId="26606"/>
          <ac:grpSpMkLst>
            <pc:docMk/>
            <pc:sldMk cId="3199465684" sldId="267"/>
            <ac:grpSpMk id="63" creationId="{D91916A1-FEE7-41E7-BEE3-2B4941A6F305}"/>
          </ac:grpSpMkLst>
        </pc:grpChg>
        <pc:grpChg chg="add del">
          <ac:chgData name="Ashley Mcguire" userId="c39f3073-860e-4120-9a2a-081301fd9045" providerId="ADAL" clId="{746A967F-457C-4C82-87CF-C93446A79F6D}" dt="2023-03-08T23:16:21.637" v="5862" actId="26606"/>
          <ac:grpSpMkLst>
            <pc:docMk/>
            <pc:sldMk cId="3199465684" sldId="267"/>
            <ac:grpSpMk id="65" creationId="{E2F6F869-F143-4607-BEE5-AA6FEB71E109}"/>
          </ac:grpSpMkLst>
        </pc:grpChg>
        <pc:grpChg chg="add del">
          <ac:chgData name="Ashley Mcguire" userId="c39f3073-860e-4120-9a2a-081301fd9045" providerId="ADAL" clId="{746A967F-457C-4C82-87CF-C93446A79F6D}" dt="2023-03-08T23:16:23.431" v="5864" actId="26606"/>
          <ac:grpSpMkLst>
            <pc:docMk/>
            <pc:sldMk cId="3199465684" sldId="267"/>
            <ac:grpSpMk id="69" creationId="{D91916A1-FEE7-41E7-BEE3-2B4941A6F305}"/>
          </ac:grpSpMkLst>
        </pc:grpChg>
        <pc:grpChg chg="add del">
          <ac:chgData name="Ashley Mcguire" userId="c39f3073-860e-4120-9a2a-081301fd9045" providerId="ADAL" clId="{746A967F-457C-4C82-87CF-C93446A79F6D}" dt="2023-03-08T23:16:23.431" v="5864" actId="26606"/>
          <ac:grpSpMkLst>
            <pc:docMk/>
            <pc:sldMk cId="3199465684" sldId="267"/>
            <ac:grpSpMk id="78" creationId="{E2F6F869-F143-4607-BEE5-AA6FEB71E109}"/>
          </ac:grpSpMkLst>
        </pc:grpChg>
        <pc:grpChg chg="add del">
          <ac:chgData name="Ashley Mcguire" userId="c39f3073-860e-4120-9a2a-081301fd9045" providerId="ADAL" clId="{746A967F-457C-4C82-87CF-C93446A79F6D}" dt="2023-03-08T23:16:46.701" v="5873" actId="26606"/>
          <ac:grpSpMkLst>
            <pc:docMk/>
            <pc:sldMk cId="3199465684" sldId="267"/>
            <ac:grpSpMk id="82" creationId="{D91916A1-FEE7-41E7-BEE3-2B4941A6F305}"/>
          </ac:grpSpMkLst>
        </pc:grpChg>
        <pc:grpChg chg="add del">
          <ac:chgData name="Ashley Mcguire" userId="c39f3073-860e-4120-9a2a-081301fd9045" providerId="ADAL" clId="{746A967F-457C-4C82-87CF-C93446A79F6D}" dt="2023-03-08T23:16:46.701" v="5873" actId="26606"/>
          <ac:grpSpMkLst>
            <pc:docMk/>
            <pc:sldMk cId="3199465684" sldId="267"/>
            <ac:grpSpMk id="86" creationId="{59B4F0CD-DCF4-406F-BFD0-DB716F8167F2}"/>
          </ac:grpSpMkLst>
        </pc:grpChg>
        <pc:grpChg chg="add">
          <ac:chgData name="Ashley Mcguire" userId="c39f3073-860e-4120-9a2a-081301fd9045" providerId="ADAL" clId="{746A967F-457C-4C82-87CF-C93446A79F6D}" dt="2023-03-08T23:16:46.701" v="5873" actId="26606"/>
          <ac:grpSpMkLst>
            <pc:docMk/>
            <pc:sldMk cId="3199465684" sldId="267"/>
            <ac:grpSpMk id="93" creationId="{D91916A1-FEE7-41E7-BEE3-2B4941A6F305}"/>
          </ac:grpSpMkLst>
        </pc:grpChg>
        <pc:grpChg chg="add">
          <ac:chgData name="Ashley Mcguire" userId="c39f3073-860e-4120-9a2a-081301fd9045" providerId="ADAL" clId="{746A967F-457C-4C82-87CF-C93446A79F6D}" dt="2023-03-08T23:16:46.701" v="5873" actId="26606"/>
          <ac:grpSpMkLst>
            <pc:docMk/>
            <pc:sldMk cId="3199465684" sldId="267"/>
            <ac:grpSpMk id="103" creationId="{E2F6F869-F143-4607-BEE5-AA6FEB71E109}"/>
          </ac:grpSpMkLst>
        </pc:grpChg>
        <pc:picChg chg="add mod">
          <ac:chgData name="Ashley Mcguire" userId="c39f3073-860e-4120-9a2a-081301fd9045" providerId="ADAL" clId="{746A967F-457C-4C82-87CF-C93446A79F6D}" dt="2023-03-09T00:46:58.790" v="8182" actId="1076"/>
          <ac:picMkLst>
            <pc:docMk/>
            <pc:sldMk cId="3199465684" sldId="267"/>
            <ac:picMk id="5" creationId="{21F49ECE-4C79-F9A8-2E9C-CFCD3DA56626}"/>
          </ac:picMkLst>
        </pc:picChg>
        <pc:picChg chg="add del mod">
          <ac:chgData name="Ashley Mcguire" userId="c39f3073-860e-4120-9a2a-081301fd9045" providerId="ADAL" clId="{746A967F-457C-4C82-87CF-C93446A79F6D}" dt="2023-03-09T23:42:44.202" v="10238"/>
          <ac:picMkLst>
            <pc:docMk/>
            <pc:sldMk cId="3199465684" sldId="267"/>
            <ac:picMk id="27" creationId="{8D7AB600-88EC-C8D4-A828-C1BF7AA649B9}"/>
          </ac:picMkLst>
        </pc:picChg>
        <pc:picChg chg="add del mod">
          <ac:chgData name="Ashley Mcguire" userId="c39f3073-860e-4120-9a2a-081301fd9045" providerId="ADAL" clId="{746A967F-457C-4C82-87CF-C93446A79F6D}" dt="2023-03-10T00:04:32.209" v="10267"/>
          <ac:picMkLst>
            <pc:docMk/>
            <pc:sldMk cId="3199465684" sldId="267"/>
            <ac:picMk id="90" creationId="{BE26AF81-3E73-FA1C-57D5-B46849FDEA62}"/>
          </ac:picMkLst>
        </pc:picChg>
        <pc:picChg chg="add del mod">
          <ac:chgData name="Ashley Mcguire" userId="c39f3073-860e-4120-9a2a-081301fd9045" providerId="ADAL" clId="{746A967F-457C-4C82-87CF-C93446A79F6D}" dt="2023-03-10T00:05:22.592" v="10269"/>
          <ac:picMkLst>
            <pc:docMk/>
            <pc:sldMk cId="3199465684" sldId="267"/>
            <ac:picMk id="110" creationId="{8ADE5B93-9739-F2A5-99CE-0EA595DD05F8}"/>
          </ac:picMkLst>
        </pc:picChg>
        <pc:picChg chg="add del mod">
          <ac:chgData name="Ashley Mcguire" userId="c39f3073-860e-4120-9a2a-081301fd9045" providerId="ADAL" clId="{746A967F-457C-4C82-87CF-C93446A79F6D}" dt="2023-03-10T00:05:42.770" v="10271"/>
          <ac:picMkLst>
            <pc:docMk/>
            <pc:sldMk cId="3199465684" sldId="267"/>
            <ac:picMk id="116" creationId="{003D0D14-6731-BD6A-2B63-10087AFA5526}"/>
          </ac:picMkLst>
        </pc:picChg>
        <pc:picChg chg="add del mod">
          <ac:chgData name="Ashley Mcguire" userId="c39f3073-860e-4120-9a2a-081301fd9045" providerId="ADAL" clId="{746A967F-457C-4C82-87CF-C93446A79F6D}" dt="2023-03-10T00:07:17.847" v="10275"/>
          <ac:picMkLst>
            <pc:docMk/>
            <pc:sldMk cId="3199465684" sldId="267"/>
            <ac:picMk id="122" creationId="{7D1BDE9A-7826-B631-2F1F-673D86FC69E1}"/>
          </ac:picMkLst>
        </pc:picChg>
        <pc:picChg chg="add del mod">
          <ac:chgData name="Ashley Mcguire" userId="c39f3073-860e-4120-9a2a-081301fd9045" providerId="ADAL" clId="{746A967F-457C-4C82-87CF-C93446A79F6D}" dt="2023-03-10T00:07:36.997" v="10277"/>
          <ac:picMkLst>
            <pc:docMk/>
            <pc:sldMk cId="3199465684" sldId="267"/>
            <ac:picMk id="128" creationId="{3DF0B0BF-2AA3-3CC7-3C48-0FADA127863B}"/>
          </ac:picMkLst>
        </pc:picChg>
        <pc:picChg chg="add del mod">
          <ac:chgData name="Ashley Mcguire" userId="c39f3073-860e-4120-9a2a-081301fd9045" providerId="ADAL" clId="{746A967F-457C-4C82-87CF-C93446A79F6D}" dt="2023-03-10T00:08:07.343" v="10279"/>
          <ac:picMkLst>
            <pc:docMk/>
            <pc:sldMk cId="3199465684" sldId="267"/>
            <ac:picMk id="134" creationId="{88074B72-3B08-6D97-38AC-506B591075E6}"/>
          </ac:picMkLst>
        </pc:picChg>
        <pc:picChg chg="add del mod">
          <ac:chgData name="Ashley Mcguire" userId="c39f3073-860e-4120-9a2a-081301fd9045" providerId="ADAL" clId="{746A967F-457C-4C82-87CF-C93446A79F6D}" dt="2023-03-10T00:12:05.875" v="10281"/>
          <ac:picMkLst>
            <pc:docMk/>
            <pc:sldMk cId="3199465684" sldId="267"/>
            <ac:picMk id="140" creationId="{1A3CDE03-EEA3-FBA5-5AA6-1E6D3B58B419}"/>
          </ac:picMkLst>
        </pc:picChg>
        <pc:picChg chg="add mod">
          <ac:chgData name="Ashley Mcguire" userId="c39f3073-860e-4120-9a2a-081301fd9045" providerId="ADAL" clId="{746A967F-457C-4C82-87CF-C93446A79F6D}" dt="2023-03-10T00:12:44.005" v="10282"/>
          <ac:picMkLst>
            <pc:docMk/>
            <pc:sldMk cId="3199465684" sldId="267"/>
            <ac:picMk id="146" creationId="{12552AC6-8817-5BF4-AE5B-220FD101B550}"/>
          </ac:picMkLst>
        </pc:picChg>
      </pc:sldChg>
      <pc:sldChg chg="addSp delSp modSp new mod modTransition setBg modAnim">
        <pc:chgData name="Ashley Mcguire" userId="c39f3073-860e-4120-9a2a-081301fd9045" providerId="ADAL" clId="{746A967F-457C-4C82-87CF-C93446A79F6D}" dt="2023-03-09T23:47:03.520" v="10243"/>
        <pc:sldMkLst>
          <pc:docMk/>
          <pc:sldMk cId="1172269415" sldId="268"/>
        </pc:sldMkLst>
        <pc:spChg chg="mod">
          <ac:chgData name="Ashley Mcguire" userId="c39f3073-860e-4120-9a2a-081301fd9045" providerId="ADAL" clId="{746A967F-457C-4C82-87CF-C93446A79F6D}" dt="2023-03-09T01:04:21.432" v="8976" actId="207"/>
          <ac:spMkLst>
            <pc:docMk/>
            <pc:sldMk cId="1172269415" sldId="268"/>
            <ac:spMk id="2" creationId="{5E5C58B0-6064-389F-DEE8-8CFA0C77B6F9}"/>
          </ac:spMkLst>
        </pc:spChg>
        <pc:spChg chg="add del">
          <ac:chgData name="Ashley Mcguire" userId="c39f3073-860e-4120-9a2a-081301fd9045" providerId="ADAL" clId="{746A967F-457C-4C82-87CF-C93446A79F6D}" dt="2023-03-09T00:40:29.090" v="7926" actId="26606"/>
          <ac:spMkLst>
            <pc:docMk/>
            <pc:sldMk cId="1172269415" sldId="268"/>
            <ac:spMk id="3" creationId="{3D982C6F-2BE8-C215-B3DC-1A9FAFE244E6}"/>
          </ac:spMkLst>
        </pc:spChg>
        <pc:spChg chg="add del mod">
          <ac:chgData name="Ashley Mcguire" userId="c39f3073-860e-4120-9a2a-081301fd9045" providerId="ADAL" clId="{746A967F-457C-4C82-87CF-C93446A79F6D}" dt="2023-03-09T01:02:50.241" v="8958" actId="26606"/>
          <ac:spMkLst>
            <pc:docMk/>
            <pc:sldMk cId="1172269415" sldId="268"/>
            <ac:spMk id="4" creationId="{EF3E2ED3-F88D-D57F-8F77-7011A0FAEB8A}"/>
          </ac:spMkLst>
        </pc:spChg>
        <pc:spChg chg="add del">
          <ac:chgData name="Ashley Mcguire" userId="c39f3073-860e-4120-9a2a-081301fd9045" providerId="ADAL" clId="{746A967F-457C-4C82-87CF-C93446A79F6D}" dt="2023-03-09T00:40:45.985" v="7927" actId="26606"/>
          <ac:spMkLst>
            <pc:docMk/>
            <pc:sldMk cId="1172269415" sldId="268"/>
            <ac:spMk id="8" creationId="{25AD4A59-91FA-4E30-8F32-A8AB51F768C6}"/>
          </ac:spMkLst>
        </pc:spChg>
        <pc:spChg chg="add del">
          <ac:chgData name="Ashley Mcguire" userId="c39f3073-860e-4120-9a2a-081301fd9045" providerId="ADAL" clId="{746A967F-457C-4C82-87CF-C93446A79F6D}" dt="2023-03-09T00:40:15.826" v="7921" actId="26606"/>
          <ac:spMkLst>
            <pc:docMk/>
            <pc:sldMk cId="1172269415" sldId="268"/>
            <ac:spMk id="17" creationId="{4E1EF4E8-5513-4BF5-BC41-04645281C672}"/>
          </ac:spMkLst>
        </pc:spChg>
        <pc:spChg chg="add del">
          <ac:chgData name="Ashley Mcguire" userId="c39f3073-860e-4120-9a2a-081301fd9045" providerId="ADAL" clId="{746A967F-457C-4C82-87CF-C93446A79F6D}" dt="2023-03-09T00:40:29.074" v="7925" actId="26606"/>
          <ac:spMkLst>
            <pc:docMk/>
            <pc:sldMk cId="1172269415" sldId="268"/>
            <ac:spMk id="18" creationId="{4E1EF4E8-5513-4BF5-BC41-04645281C672}"/>
          </ac:spMkLst>
        </pc:spChg>
        <pc:spChg chg="add del">
          <ac:chgData name="Ashley Mcguire" userId="c39f3073-860e-4120-9a2a-081301fd9045" providerId="ADAL" clId="{746A967F-457C-4C82-87CF-C93446A79F6D}" dt="2023-03-09T00:40:15.826" v="7921" actId="26606"/>
          <ac:spMkLst>
            <pc:docMk/>
            <pc:sldMk cId="1172269415" sldId="268"/>
            <ac:spMk id="19" creationId="{49ECC79D-12AA-4AB2-AA58-D0472E094781}"/>
          </ac:spMkLst>
        </pc:spChg>
        <pc:spChg chg="add del">
          <ac:chgData name="Ashley Mcguire" userId="c39f3073-860e-4120-9a2a-081301fd9045" providerId="ADAL" clId="{746A967F-457C-4C82-87CF-C93446A79F6D}" dt="2023-03-09T00:40:29.074" v="7925" actId="26606"/>
          <ac:spMkLst>
            <pc:docMk/>
            <pc:sldMk cId="1172269415" sldId="268"/>
            <ac:spMk id="20" creationId="{361EA5BB-A258-4E22-94F4-C79A441363DA}"/>
          </ac:spMkLst>
        </pc:spChg>
        <pc:spChg chg="add del">
          <ac:chgData name="Ashley Mcguire" userId="c39f3073-860e-4120-9a2a-081301fd9045" providerId="ADAL" clId="{746A967F-457C-4C82-87CF-C93446A79F6D}" dt="2023-03-09T00:40:16.923" v="7923" actId="26606"/>
          <ac:spMkLst>
            <pc:docMk/>
            <pc:sldMk cId="1172269415" sldId="268"/>
            <ac:spMk id="34" creationId="{4E1EF4E8-5513-4BF5-BC41-04645281C672}"/>
          </ac:spMkLst>
        </pc:spChg>
        <pc:spChg chg="add del">
          <ac:chgData name="Ashley Mcguire" userId="c39f3073-860e-4120-9a2a-081301fd9045" providerId="ADAL" clId="{746A967F-457C-4C82-87CF-C93446A79F6D}" dt="2023-03-09T00:40:16.923" v="7923" actId="26606"/>
          <ac:spMkLst>
            <pc:docMk/>
            <pc:sldMk cId="1172269415" sldId="268"/>
            <ac:spMk id="36" creationId="{37C02446-FDEC-4634-8936-6FBB0F9FDEDD}"/>
          </ac:spMkLst>
        </pc:spChg>
        <pc:spChg chg="add del">
          <ac:chgData name="Ashley Mcguire" userId="c39f3073-860e-4120-9a2a-081301fd9045" providerId="ADAL" clId="{746A967F-457C-4C82-87CF-C93446A79F6D}" dt="2023-03-09T00:40:29.074" v="7925" actId="26606"/>
          <ac:spMkLst>
            <pc:docMk/>
            <pc:sldMk cId="1172269415" sldId="268"/>
            <ac:spMk id="43" creationId="{8333FD0A-502E-4A24-8E99-5496F09DC714}"/>
          </ac:spMkLst>
        </pc:spChg>
        <pc:spChg chg="add del">
          <ac:chgData name="Ashley Mcguire" userId="c39f3073-860e-4120-9a2a-081301fd9045" providerId="ADAL" clId="{746A967F-457C-4C82-87CF-C93446A79F6D}" dt="2023-03-09T00:40:45.985" v="7927" actId="26606"/>
          <ac:spMkLst>
            <pc:docMk/>
            <pc:sldMk cId="1172269415" sldId="268"/>
            <ac:spMk id="45" creationId="{CDFF45EF-8068-49B8-AFAE-404F6EB18882}"/>
          </ac:spMkLst>
        </pc:spChg>
        <pc:spChg chg="add del">
          <ac:chgData name="Ashley Mcguire" userId="c39f3073-860e-4120-9a2a-081301fd9045" providerId="ADAL" clId="{746A967F-457C-4C82-87CF-C93446A79F6D}" dt="2023-03-09T00:40:45.985" v="7927" actId="26606"/>
          <ac:spMkLst>
            <pc:docMk/>
            <pc:sldMk cId="1172269415" sldId="268"/>
            <ac:spMk id="52" creationId="{3D982C6F-2BE8-C215-B3DC-1A9FAFE244E6}"/>
          </ac:spMkLst>
        </pc:spChg>
        <pc:spChg chg="add del">
          <ac:chgData name="Ashley Mcguire" userId="c39f3073-860e-4120-9a2a-081301fd9045" providerId="ADAL" clId="{746A967F-457C-4C82-87CF-C93446A79F6D}" dt="2023-03-09T00:42:42.737" v="7957" actId="26606"/>
          <ac:spMkLst>
            <pc:docMk/>
            <pc:sldMk cId="1172269415" sldId="268"/>
            <ac:spMk id="67" creationId="{4E1EF4E8-5513-4BF5-BC41-04645281C672}"/>
          </ac:spMkLst>
        </pc:spChg>
        <pc:spChg chg="add del">
          <ac:chgData name="Ashley Mcguire" userId="c39f3073-860e-4120-9a2a-081301fd9045" providerId="ADAL" clId="{746A967F-457C-4C82-87CF-C93446A79F6D}" dt="2023-03-09T00:42:42.737" v="7957" actId="26606"/>
          <ac:spMkLst>
            <pc:docMk/>
            <pc:sldMk cId="1172269415" sldId="268"/>
            <ac:spMk id="69" creationId="{361EA5BB-A258-4E22-94F4-C79A441363DA}"/>
          </ac:spMkLst>
        </pc:spChg>
        <pc:spChg chg="add del">
          <ac:chgData name="Ashley Mcguire" userId="c39f3073-860e-4120-9a2a-081301fd9045" providerId="ADAL" clId="{746A967F-457C-4C82-87CF-C93446A79F6D}" dt="2023-03-09T00:42:24.833" v="7948" actId="26606"/>
          <ac:spMkLst>
            <pc:docMk/>
            <pc:sldMk cId="1172269415" sldId="268"/>
            <ac:spMk id="87" creationId="{4E1EF4E8-5513-4BF5-BC41-04645281C672}"/>
          </ac:spMkLst>
        </pc:spChg>
        <pc:spChg chg="add del">
          <ac:chgData name="Ashley Mcguire" userId="c39f3073-860e-4120-9a2a-081301fd9045" providerId="ADAL" clId="{746A967F-457C-4C82-87CF-C93446A79F6D}" dt="2023-03-09T00:42:17.360" v="7942" actId="26606"/>
          <ac:spMkLst>
            <pc:docMk/>
            <pc:sldMk cId="1172269415" sldId="268"/>
            <ac:spMk id="88" creationId="{4E1EF4E8-5513-4BF5-BC41-04645281C672}"/>
          </ac:spMkLst>
        </pc:spChg>
        <pc:spChg chg="add del">
          <ac:chgData name="Ashley Mcguire" userId="c39f3073-860e-4120-9a2a-081301fd9045" providerId="ADAL" clId="{746A967F-457C-4C82-87CF-C93446A79F6D}" dt="2023-03-09T00:42:24.833" v="7948" actId="26606"/>
          <ac:spMkLst>
            <pc:docMk/>
            <pc:sldMk cId="1172269415" sldId="268"/>
            <ac:spMk id="89" creationId="{361EA5BB-A258-4E22-94F4-C79A441363DA}"/>
          </ac:spMkLst>
        </pc:spChg>
        <pc:spChg chg="add del">
          <ac:chgData name="Ashley Mcguire" userId="c39f3073-860e-4120-9a2a-081301fd9045" providerId="ADAL" clId="{746A967F-457C-4C82-87CF-C93446A79F6D}" dt="2023-03-09T00:42:17.360" v="7942" actId="26606"/>
          <ac:spMkLst>
            <pc:docMk/>
            <pc:sldMk cId="1172269415" sldId="268"/>
            <ac:spMk id="90" creationId="{37C02446-FDEC-4634-8936-6FBB0F9FDEDD}"/>
          </ac:spMkLst>
        </pc:spChg>
        <pc:spChg chg="add del">
          <ac:chgData name="Ashley Mcguire" userId="c39f3073-860e-4120-9a2a-081301fd9045" providerId="ADAL" clId="{746A967F-457C-4C82-87CF-C93446A79F6D}" dt="2023-03-09T00:42:31.370" v="7950" actId="26606"/>
          <ac:spMkLst>
            <pc:docMk/>
            <pc:sldMk cId="1172269415" sldId="268"/>
            <ac:spMk id="95" creationId="{37C02446-FDEC-4634-8936-6FBB0F9FDEDD}"/>
          </ac:spMkLst>
        </pc:spChg>
        <pc:spChg chg="add del">
          <ac:chgData name="Ashley Mcguire" userId="c39f3073-860e-4120-9a2a-081301fd9045" providerId="ADAL" clId="{746A967F-457C-4C82-87CF-C93446A79F6D}" dt="2023-03-09T00:42:18.177" v="7944" actId="26606"/>
          <ac:spMkLst>
            <pc:docMk/>
            <pc:sldMk cId="1172269415" sldId="268"/>
            <ac:spMk id="105" creationId="{4E1EF4E8-5513-4BF5-BC41-04645281C672}"/>
          </ac:spMkLst>
        </pc:spChg>
        <pc:spChg chg="add del">
          <ac:chgData name="Ashley Mcguire" userId="c39f3073-860e-4120-9a2a-081301fd9045" providerId="ADAL" clId="{746A967F-457C-4C82-87CF-C93446A79F6D}" dt="2023-03-09T00:42:18.177" v="7944" actId="26606"/>
          <ac:spMkLst>
            <pc:docMk/>
            <pc:sldMk cId="1172269415" sldId="268"/>
            <ac:spMk id="107" creationId="{49ECC79D-12AA-4AB2-AA58-D0472E094781}"/>
          </ac:spMkLst>
        </pc:spChg>
        <pc:spChg chg="add del">
          <ac:chgData name="Ashley Mcguire" userId="c39f3073-860e-4120-9a2a-081301fd9045" providerId="ADAL" clId="{746A967F-457C-4C82-87CF-C93446A79F6D}" dt="2023-03-09T00:42:19.928" v="7946" actId="26606"/>
          <ac:spMkLst>
            <pc:docMk/>
            <pc:sldMk cId="1172269415" sldId="268"/>
            <ac:spMk id="115" creationId="{4E1EF4E8-5513-4BF5-BC41-04645281C672}"/>
          </ac:spMkLst>
        </pc:spChg>
        <pc:spChg chg="add del">
          <ac:chgData name="Ashley Mcguire" userId="c39f3073-860e-4120-9a2a-081301fd9045" providerId="ADAL" clId="{746A967F-457C-4C82-87CF-C93446A79F6D}" dt="2023-03-09T00:42:19.928" v="7946" actId="26606"/>
          <ac:spMkLst>
            <pc:docMk/>
            <pc:sldMk cId="1172269415" sldId="268"/>
            <ac:spMk id="117" creationId="{406D8C29-9DDA-48D0-AF70-905FDB2CE393}"/>
          </ac:spMkLst>
        </pc:spChg>
        <pc:spChg chg="add del">
          <ac:chgData name="Ashley Mcguire" userId="c39f3073-860e-4120-9a2a-081301fd9045" providerId="ADAL" clId="{746A967F-457C-4C82-87CF-C93446A79F6D}" dt="2023-03-09T00:42:31.370" v="7950" actId="26606"/>
          <ac:spMkLst>
            <pc:docMk/>
            <pc:sldMk cId="1172269415" sldId="268"/>
            <ac:spMk id="133" creationId="{4E1EF4E8-5513-4BF5-BC41-04645281C672}"/>
          </ac:spMkLst>
        </pc:spChg>
        <pc:spChg chg="add del">
          <ac:chgData name="Ashley Mcguire" userId="c39f3073-860e-4120-9a2a-081301fd9045" providerId="ADAL" clId="{746A967F-457C-4C82-87CF-C93446A79F6D}" dt="2023-03-09T00:42:34.533" v="7952" actId="26606"/>
          <ac:spMkLst>
            <pc:docMk/>
            <pc:sldMk cId="1172269415" sldId="268"/>
            <ac:spMk id="146" creationId="{4E1EF4E8-5513-4BF5-BC41-04645281C672}"/>
          </ac:spMkLst>
        </pc:spChg>
        <pc:spChg chg="add del">
          <ac:chgData name="Ashley Mcguire" userId="c39f3073-860e-4120-9a2a-081301fd9045" providerId="ADAL" clId="{746A967F-457C-4C82-87CF-C93446A79F6D}" dt="2023-03-09T00:42:34.533" v="7952" actId="26606"/>
          <ac:spMkLst>
            <pc:docMk/>
            <pc:sldMk cId="1172269415" sldId="268"/>
            <ac:spMk id="148" creationId="{37C02446-FDEC-4634-8936-6FBB0F9FDEDD}"/>
          </ac:spMkLst>
        </pc:spChg>
        <pc:spChg chg="add del">
          <ac:chgData name="Ashley Mcguire" userId="c39f3073-860e-4120-9a2a-081301fd9045" providerId="ADAL" clId="{746A967F-457C-4C82-87CF-C93446A79F6D}" dt="2023-03-09T00:42:38.414" v="7954" actId="26606"/>
          <ac:spMkLst>
            <pc:docMk/>
            <pc:sldMk cId="1172269415" sldId="268"/>
            <ac:spMk id="155" creationId="{4E1EF4E8-5513-4BF5-BC41-04645281C672}"/>
          </ac:spMkLst>
        </pc:spChg>
        <pc:spChg chg="add del">
          <ac:chgData name="Ashley Mcguire" userId="c39f3073-860e-4120-9a2a-081301fd9045" providerId="ADAL" clId="{746A967F-457C-4C82-87CF-C93446A79F6D}" dt="2023-03-09T00:42:38.414" v="7954" actId="26606"/>
          <ac:spMkLst>
            <pc:docMk/>
            <pc:sldMk cId="1172269415" sldId="268"/>
            <ac:spMk id="156" creationId="{361EA5BB-A258-4E22-94F4-C79A441363DA}"/>
          </ac:spMkLst>
        </pc:spChg>
        <pc:spChg chg="add del">
          <ac:chgData name="Ashley Mcguire" userId="c39f3073-860e-4120-9a2a-081301fd9045" providerId="ADAL" clId="{746A967F-457C-4C82-87CF-C93446A79F6D}" dt="2023-03-09T00:42:42.706" v="7956" actId="26606"/>
          <ac:spMkLst>
            <pc:docMk/>
            <pc:sldMk cId="1172269415" sldId="268"/>
            <ac:spMk id="170" creationId="{4E1EF4E8-5513-4BF5-BC41-04645281C672}"/>
          </ac:spMkLst>
        </pc:spChg>
        <pc:spChg chg="add del">
          <ac:chgData name="Ashley Mcguire" userId="c39f3073-860e-4120-9a2a-081301fd9045" providerId="ADAL" clId="{746A967F-457C-4C82-87CF-C93446A79F6D}" dt="2023-03-09T00:42:42.706" v="7956" actId="26606"/>
          <ac:spMkLst>
            <pc:docMk/>
            <pc:sldMk cId="1172269415" sldId="268"/>
            <ac:spMk id="171" creationId="{361EA5BB-A258-4E22-94F4-C79A441363DA}"/>
          </ac:spMkLst>
        </pc:spChg>
        <pc:spChg chg="add del">
          <ac:chgData name="Ashley Mcguire" userId="c39f3073-860e-4120-9a2a-081301fd9045" providerId="ADAL" clId="{746A967F-457C-4C82-87CF-C93446A79F6D}" dt="2023-03-09T00:42:42.706" v="7956" actId="26606"/>
          <ac:spMkLst>
            <pc:docMk/>
            <pc:sldMk cId="1172269415" sldId="268"/>
            <ac:spMk id="172" creationId="{AF778DA5-2E76-4243-A41F-622B0A3705EA}"/>
          </ac:spMkLst>
        </pc:spChg>
        <pc:spChg chg="add del">
          <ac:chgData name="Ashley Mcguire" userId="c39f3073-860e-4120-9a2a-081301fd9045" providerId="ADAL" clId="{746A967F-457C-4C82-87CF-C93446A79F6D}" dt="2023-03-09T00:42:56.459" v="7958" actId="26606"/>
          <ac:spMkLst>
            <pc:docMk/>
            <pc:sldMk cId="1172269415" sldId="268"/>
            <ac:spMk id="179" creationId="{4E1EF4E8-5513-4BF5-BC41-04645281C672}"/>
          </ac:spMkLst>
        </pc:spChg>
        <pc:spChg chg="add del">
          <ac:chgData name="Ashley Mcguire" userId="c39f3073-860e-4120-9a2a-081301fd9045" providerId="ADAL" clId="{746A967F-457C-4C82-87CF-C93446A79F6D}" dt="2023-03-09T00:42:56.459" v="7958" actId="26606"/>
          <ac:spMkLst>
            <pc:docMk/>
            <pc:sldMk cId="1172269415" sldId="268"/>
            <ac:spMk id="181" creationId="{37C02446-FDEC-4634-8936-6FBB0F9FDEDD}"/>
          </ac:spMkLst>
        </pc:spChg>
        <pc:spChg chg="add del">
          <ac:chgData name="Ashley Mcguire" userId="c39f3073-860e-4120-9a2a-081301fd9045" providerId="ADAL" clId="{746A967F-457C-4C82-87CF-C93446A79F6D}" dt="2023-03-09T00:43:03.861" v="7959" actId="26606"/>
          <ac:spMkLst>
            <pc:docMk/>
            <pc:sldMk cId="1172269415" sldId="268"/>
            <ac:spMk id="198" creationId="{4E1EF4E8-5513-4BF5-BC41-04645281C672}"/>
          </ac:spMkLst>
        </pc:spChg>
        <pc:spChg chg="add del">
          <ac:chgData name="Ashley Mcguire" userId="c39f3073-860e-4120-9a2a-081301fd9045" providerId="ADAL" clId="{746A967F-457C-4C82-87CF-C93446A79F6D}" dt="2023-03-09T00:43:03.861" v="7959" actId="26606"/>
          <ac:spMkLst>
            <pc:docMk/>
            <pc:sldMk cId="1172269415" sldId="268"/>
            <ac:spMk id="200" creationId="{149EB87B-02CE-40E8-8384-E71BAF73435C}"/>
          </ac:spMkLst>
        </pc:spChg>
        <pc:spChg chg="add del">
          <ac:chgData name="Ashley Mcguire" userId="c39f3073-860e-4120-9a2a-081301fd9045" providerId="ADAL" clId="{746A967F-457C-4C82-87CF-C93446A79F6D}" dt="2023-03-09T00:43:03.861" v="7959" actId="26606"/>
          <ac:spMkLst>
            <pc:docMk/>
            <pc:sldMk cId="1172269415" sldId="268"/>
            <ac:spMk id="202" creationId="{816D4481-06E0-406F-B2B0-A78607E35F77}"/>
          </ac:spMkLst>
        </pc:spChg>
        <pc:spChg chg="add del">
          <ac:chgData name="Ashley Mcguire" userId="c39f3073-860e-4120-9a2a-081301fd9045" providerId="ADAL" clId="{746A967F-457C-4C82-87CF-C93446A79F6D}" dt="2023-03-09T01:02:50.241" v="8958" actId="26606"/>
          <ac:spMkLst>
            <pc:docMk/>
            <pc:sldMk cId="1172269415" sldId="268"/>
            <ac:spMk id="220" creationId="{4E1EF4E8-5513-4BF5-BC41-04645281C672}"/>
          </ac:spMkLst>
        </pc:spChg>
        <pc:spChg chg="add del">
          <ac:chgData name="Ashley Mcguire" userId="c39f3073-860e-4120-9a2a-081301fd9045" providerId="ADAL" clId="{746A967F-457C-4C82-87CF-C93446A79F6D}" dt="2023-03-09T01:02:50.241" v="8958" actId="26606"/>
          <ac:spMkLst>
            <pc:docMk/>
            <pc:sldMk cId="1172269415" sldId="268"/>
            <ac:spMk id="228" creationId="{816D4481-06E0-406F-B2B0-A78607E35F77}"/>
          </ac:spMkLst>
        </pc:spChg>
        <pc:spChg chg="add del">
          <ac:chgData name="Ashley Mcguire" userId="c39f3073-860e-4120-9a2a-081301fd9045" providerId="ADAL" clId="{746A967F-457C-4C82-87CF-C93446A79F6D}" dt="2023-03-09T01:02:42.240" v="8953" actId="26606"/>
          <ac:spMkLst>
            <pc:docMk/>
            <pc:sldMk cId="1172269415" sldId="268"/>
            <ac:spMk id="231" creationId="{25AD4A59-91FA-4E30-8F32-A8AB51F768C6}"/>
          </ac:spMkLst>
        </pc:spChg>
        <pc:spChg chg="add del">
          <ac:chgData name="Ashley Mcguire" userId="c39f3073-860e-4120-9a2a-081301fd9045" providerId="ADAL" clId="{746A967F-457C-4C82-87CF-C93446A79F6D}" dt="2023-03-09T01:02:42.240" v="8953" actId="26606"/>
          <ac:spMkLst>
            <pc:docMk/>
            <pc:sldMk cId="1172269415" sldId="268"/>
            <ac:spMk id="232" creationId="{CDFF45EF-8068-49B8-AFAE-404F6EB18882}"/>
          </ac:spMkLst>
        </pc:spChg>
        <pc:spChg chg="add del">
          <ac:chgData name="Ashley Mcguire" userId="c39f3073-860e-4120-9a2a-081301fd9045" providerId="ADAL" clId="{746A967F-457C-4C82-87CF-C93446A79F6D}" dt="2023-03-09T01:01:52.179" v="8937" actId="26606"/>
          <ac:spMkLst>
            <pc:docMk/>
            <pc:sldMk cId="1172269415" sldId="268"/>
            <ac:spMk id="234" creationId="{25AD4A59-91FA-4E30-8F32-A8AB51F768C6}"/>
          </ac:spMkLst>
        </pc:spChg>
        <pc:spChg chg="add del">
          <ac:chgData name="Ashley Mcguire" userId="c39f3073-860e-4120-9a2a-081301fd9045" providerId="ADAL" clId="{746A967F-457C-4C82-87CF-C93446A79F6D}" dt="2023-03-09T01:01:52.179" v="8937" actId="26606"/>
          <ac:spMkLst>
            <pc:docMk/>
            <pc:sldMk cId="1172269415" sldId="268"/>
            <ac:spMk id="236" creationId="{CDFF45EF-8068-49B8-AFAE-404F6EB18882}"/>
          </ac:spMkLst>
        </pc:spChg>
        <pc:spChg chg="add del">
          <ac:chgData name="Ashley Mcguire" userId="c39f3073-860e-4120-9a2a-081301fd9045" providerId="ADAL" clId="{746A967F-457C-4C82-87CF-C93446A79F6D}" dt="2023-03-09T01:02:50.218" v="8957" actId="26606"/>
          <ac:spMkLst>
            <pc:docMk/>
            <pc:sldMk cId="1172269415" sldId="268"/>
            <ac:spMk id="237" creationId="{301212FA-3FAE-4729-825F-6618CD414679}"/>
          </ac:spMkLst>
        </pc:spChg>
        <pc:spChg chg="add del">
          <ac:chgData name="Ashley Mcguire" userId="c39f3073-860e-4120-9a2a-081301fd9045" providerId="ADAL" clId="{746A967F-457C-4C82-87CF-C93446A79F6D}" dt="2023-03-09T01:01:53.720" v="8939" actId="26606"/>
          <ac:spMkLst>
            <pc:docMk/>
            <pc:sldMk cId="1172269415" sldId="268"/>
            <ac:spMk id="243" creationId="{25AD4A59-91FA-4E30-8F32-A8AB51F768C6}"/>
          </ac:spMkLst>
        </pc:spChg>
        <pc:spChg chg="add del">
          <ac:chgData name="Ashley Mcguire" userId="c39f3073-860e-4120-9a2a-081301fd9045" providerId="ADAL" clId="{746A967F-457C-4C82-87CF-C93446A79F6D}" dt="2023-03-09T01:01:53.720" v="8939" actId="26606"/>
          <ac:spMkLst>
            <pc:docMk/>
            <pc:sldMk cId="1172269415" sldId="268"/>
            <ac:spMk id="244" creationId="{CDFF45EF-8068-49B8-AFAE-404F6EB18882}"/>
          </ac:spMkLst>
        </pc:spChg>
        <pc:spChg chg="add del">
          <ac:chgData name="Ashley Mcguire" userId="c39f3073-860e-4120-9a2a-081301fd9045" providerId="ADAL" clId="{746A967F-457C-4C82-87CF-C93446A79F6D}" dt="2023-03-09T01:02:48.120" v="8955" actId="26606"/>
          <ac:spMkLst>
            <pc:docMk/>
            <pc:sldMk cId="1172269415" sldId="268"/>
            <ac:spMk id="246" creationId="{25AD4A59-91FA-4E30-8F32-A8AB51F768C6}"/>
          </ac:spMkLst>
        </pc:spChg>
        <pc:spChg chg="add del">
          <ac:chgData name="Ashley Mcguire" userId="c39f3073-860e-4120-9a2a-081301fd9045" providerId="ADAL" clId="{746A967F-457C-4C82-87CF-C93446A79F6D}" dt="2023-03-09T01:02:48.120" v="8955" actId="26606"/>
          <ac:spMkLst>
            <pc:docMk/>
            <pc:sldMk cId="1172269415" sldId="268"/>
            <ac:spMk id="247" creationId="{CDFF45EF-8068-49B8-AFAE-404F6EB18882}"/>
          </ac:spMkLst>
        </pc:spChg>
        <pc:spChg chg="add del">
          <ac:chgData name="Ashley Mcguire" userId="c39f3073-860e-4120-9a2a-081301fd9045" providerId="ADAL" clId="{746A967F-457C-4C82-87CF-C93446A79F6D}" dt="2023-03-09T01:02:07.483" v="8945" actId="26606"/>
          <ac:spMkLst>
            <pc:docMk/>
            <pc:sldMk cId="1172269415" sldId="268"/>
            <ac:spMk id="251" creationId="{25AD4A59-91FA-4E30-8F32-A8AB51F768C6}"/>
          </ac:spMkLst>
        </pc:spChg>
        <pc:spChg chg="add del">
          <ac:chgData name="Ashley Mcguire" userId="c39f3073-860e-4120-9a2a-081301fd9045" providerId="ADAL" clId="{746A967F-457C-4C82-87CF-C93446A79F6D}" dt="2023-03-09T01:02:07.483" v="8945" actId="26606"/>
          <ac:spMkLst>
            <pc:docMk/>
            <pc:sldMk cId="1172269415" sldId="268"/>
            <ac:spMk id="252" creationId="{CDFF45EF-8068-49B8-AFAE-404F6EB18882}"/>
          </ac:spMkLst>
        </pc:spChg>
        <pc:spChg chg="add del">
          <ac:chgData name="Ashley Mcguire" userId="c39f3073-860e-4120-9a2a-081301fd9045" providerId="ADAL" clId="{746A967F-457C-4C82-87CF-C93446A79F6D}" dt="2023-03-09T01:02:15.269" v="8947" actId="26606"/>
          <ac:spMkLst>
            <pc:docMk/>
            <pc:sldMk cId="1172269415" sldId="268"/>
            <ac:spMk id="259" creationId="{25AD4A59-91FA-4E30-8F32-A8AB51F768C6}"/>
          </ac:spMkLst>
        </pc:spChg>
        <pc:spChg chg="add del">
          <ac:chgData name="Ashley Mcguire" userId="c39f3073-860e-4120-9a2a-081301fd9045" providerId="ADAL" clId="{746A967F-457C-4C82-87CF-C93446A79F6D}" dt="2023-03-09T01:02:50.218" v="8957" actId="26606"/>
          <ac:spMkLst>
            <pc:docMk/>
            <pc:sldMk cId="1172269415" sldId="268"/>
            <ac:spMk id="260" creationId="{25AD4A59-91FA-4E30-8F32-A8AB51F768C6}"/>
          </ac:spMkLst>
        </pc:spChg>
        <pc:spChg chg="add del">
          <ac:chgData name="Ashley Mcguire" userId="c39f3073-860e-4120-9a2a-081301fd9045" providerId="ADAL" clId="{746A967F-457C-4C82-87CF-C93446A79F6D}" dt="2023-03-09T01:02:15.269" v="8947" actId="26606"/>
          <ac:spMkLst>
            <pc:docMk/>
            <pc:sldMk cId="1172269415" sldId="268"/>
            <ac:spMk id="261" creationId="{CDFF45EF-8068-49B8-AFAE-404F6EB18882}"/>
          </ac:spMkLst>
        </pc:spChg>
        <pc:spChg chg="add del">
          <ac:chgData name="Ashley Mcguire" userId="c39f3073-860e-4120-9a2a-081301fd9045" providerId="ADAL" clId="{746A967F-457C-4C82-87CF-C93446A79F6D}" dt="2023-03-09T01:02:50.218" v="8957" actId="26606"/>
          <ac:spMkLst>
            <pc:docMk/>
            <pc:sldMk cId="1172269415" sldId="268"/>
            <ac:spMk id="262" creationId="{CDFF45EF-8068-49B8-AFAE-404F6EB18882}"/>
          </ac:spMkLst>
        </pc:spChg>
        <pc:spChg chg="add del">
          <ac:chgData name="Ashley Mcguire" userId="c39f3073-860e-4120-9a2a-081301fd9045" providerId="ADAL" clId="{746A967F-457C-4C82-87CF-C93446A79F6D}" dt="2023-03-09T01:02:15.931" v="8949" actId="26606"/>
          <ac:spMkLst>
            <pc:docMk/>
            <pc:sldMk cId="1172269415" sldId="268"/>
            <ac:spMk id="268" creationId="{25AD4A59-91FA-4E30-8F32-A8AB51F768C6}"/>
          </ac:spMkLst>
        </pc:spChg>
        <pc:spChg chg="add del">
          <ac:chgData name="Ashley Mcguire" userId="c39f3073-860e-4120-9a2a-081301fd9045" providerId="ADAL" clId="{746A967F-457C-4C82-87CF-C93446A79F6D}" dt="2023-03-09T01:02:15.931" v="8949" actId="26606"/>
          <ac:spMkLst>
            <pc:docMk/>
            <pc:sldMk cId="1172269415" sldId="268"/>
            <ac:spMk id="269" creationId="{CDFF45EF-8068-49B8-AFAE-404F6EB18882}"/>
          </ac:spMkLst>
        </pc:spChg>
        <pc:spChg chg="add del">
          <ac:chgData name="Ashley Mcguire" userId="c39f3073-860e-4120-9a2a-081301fd9045" providerId="ADAL" clId="{746A967F-457C-4C82-87CF-C93446A79F6D}" dt="2023-03-09T01:02:50.218" v="8957" actId="26606"/>
          <ac:spMkLst>
            <pc:docMk/>
            <pc:sldMk cId="1172269415" sldId="268"/>
            <ac:spMk id="271" creationId="{EF3E2ED3-F88D-D57F-8F77-7011A0FAEB8A}"/>
          </ac:spMkLst>
        </pc:spChg>
        <pc:spChg chg="add del">
          <ac:chgData name="Ashley Mcguire" userId="c39f3073-860e-4120-9a2a-081301fd9045" providerId="ADAL" clId="{746A967F-457C-4C82-87CF-C93446A79F6D}" dt="2023-03-09T01:02:18.307" v="8951" actId="26606"/>
          <ac:spMkLst>
            <pc:docMk/>
            <pc:sldMk cId="1172269415" sldId="268"/>
            <ac:spMk id="276" creationId="{25AD4A59-91FA-4E30-8F32-A8AB51F768C6}"/>
          </ac:spMkLst>
        </pc:spChg>
        <pc:spChg chg="add del">
          <ac:chgData name="Ashley Mcguire" userId="c39f3073-860e-4120-9a2a-081301fd9045" providerId="ADAL" clId="{746A967F-457C-4C82-87CF-C93446A79F6D}" dt="2023-03-09T01:02:18.307" v="8951" actId="26606"/>
          <ac:spMkLst>
            <pc:docMk/>
            <pc:sldMk cId="1172269415" sldId="268"/>
            <ac:spMk id="277" creationId="{CDFF45EF-8068-49B8-AFAE-404F6EB18882}"/>
          </ac:spMkLst>
        </pc:spChg>
        <pc:spChg chg="add del">
          <ac:chgData name="Ashley Mcguire" userId="c39f3073-860e-4120-9a2a-081301fd9045" providerId="ADAL" clId="{746A967F-457C-4C82-87CF-C93446A79F6D}" dt="2023-03-09T01:03:51.287" v="8969" actId="26606"/>
          <ac:spMkLst>
            <pc:docMk/>
            <pc:sldMk cId="1172269415" sldId="268"/>
            <ac:spMk id="285" creationId="{4E1EF4E8-5513-4BF5-BC41-04645281C672}"/>
          </ac:spMkLst>
        </pc:spChg>
        <pc:spChg chg="add del">
          <ac:chgData name="Ashley Mcguire" userId="c39f3073-860e-4120-9a2a-081301fd9045" providerId="ADAL" clId="{746A967F-457C-4C82-87CF-C93446A79F6D}" dt="2023-03-09T01:03:51.287" v="8969" actId="26606"/>
          <ac:spMkLst>
            <pc:docMk/>
            <pc:sldMk cId="1172269415" sldId="268"/>
            <ac:spMk id="291" creationId="{816D4481-06E0-406F-B2B0-A78607E35F77}"/>
          </ac:spMkLst>
        </pc:spChg>
        <pc:spChg chg="add">
          <ac:chgData name="Ashley Mcguire" userId="c39f3073-860e-4120-9a2a-081301fd9045" providerId="ADAL" clId="{746A967F-457C-4C82-87CF-C93446A79F6D}" dt="2023-03-09T01:03:51.287" v="8969" actId="26606"/>
          <ac:spMkLst>
            <pc:docMk/>
            <pc:sldMk cId="1172269415" sldId="268"/>
            <ac:spMk id="297" creationId="{25AD4A59-91FA-4E30-8F32-A8AB51F768C6}"/>
          </ac:spMkLst>
        </pc:spChg>
        <pc:spChg chg="add">
          <ac:chgData name="Ashley Mcguire" userId="c39f3073-860e-4120-9a2a-081301fd9045" providerId="ADAL" clId="{746A967F-457C-4C82-87CF-C93446A79F6D}" dt="2023-03-09T01:03:51.287" v="8969" actId="26606"/>
          <ac:spMkLst>
            <pc:docMk/>
            <pc:sldMk cId="1172269415" sldId="268"/>
            <ac:spMk id="299" creationId="{81988723-3219-4C1E-9B9E-D71AF3F405C8}"/>
          </ac:spMkLst>
        </pc:spChg>
        <pc:spChg chg="add">
          <ac:chgData name="Ashley Mcguire" userId="c39f3073-860e-4120-9a2a-081301fd9045" providerId="ADAL" clId="{746A967F-457C-4C82-87CF-C93446A79F6D}" dt="2023-03-09T01:03:51.287" v="8969" actId="26606"/>
          <ac:spMkLst>
            <pc:docMk/>
            <pc:sldMk cId="1172269415" sldId="268"/>
            <ac:spMk id="301" creationId="{529667A3-53C1-44EF-B1EB-F3D3FCDDDFBE}"/>
          </ac:spMkLst>
        </pc:spChg>
        <pc:grpChg chg="add del">
          <ac:chgData name="Ashley Mcguire" userId="c39f3073-860e-4120-9a2a-081301fd9045" providerId="ADAL" clId="{746A967F-457C-4C82-87CF-C93446A79F6D}" dt="2023-03-09T00:40:15.826" v="7921" actId="26606"/>
          <ac:grpSpMkLst>
            <pc:docMk/>
            <pc:sldMk cId="1172269415" sldId="268"/>
            <ac:grpSpMk id="9" creationId="{D91916A1-FEE7-41E7-BEE3-2B4941A6F305}"/>
          </ac:grpSpMkLst>
        </pc:grpChg>
        <pc:grpChg chg="add del">
          <ac:chgData name="Ashley Mcguire" userId="c39f3073-860e-4120-9a2a-081301fd9045" providerId="ADAL" clId="{746A967F-457C-4C82-87CF-C93446A79F6D}" dt="2023-03-09T00:40:29.074" v="7925" actId="26606"/>
          <ac:grpSpMkLst>
            <pc:docMk/>
            <pc:sldMk cId="1172269415" sldId="268"/>
            <ac:grpSpMk id="10" creationId="{D91916A1-FEE7-41E7-BEE3-2B4941A6F305}"/>
          </ac:grpSpMkLst>
        </pc:grpChg>
        <pc:grpChg chg="add del">
          <ac:chgData name="Ashley Mcguire" userId="c39f3073-860e-4120-9a2a-081301fd9045" providerId="ADAL" clId="{746A967F-457C-4C82-87CF-C93446A79F6D}" dt="2023-03-09T00:40:15.826" v="7921" actId="26606"/>
          <ac:grpSpMkLst>
            <pc:docMk/>
            <pc:sldMk cId="1172269415" sldId="268"/>
            <ac:grpSpMk id="21" creationId="{E2F6F869-F143-4607-BEE5-AA6FEB71E109}"/>
          </ac:grpSpMkLst>
        </pc:grpChg>
        <pc:grpChg chg="add del">
          <ac:chgData name="Ashley Mcguire" userId="c39f3073-860e-4120-9a2a-081301fd9045" providerId="ADAL" clId="{746A967F-457C-4C82-87CF-C93446A79F6D}" dt="2023-03-09T00:40:29.074" v="7925" actId="26606"/>
          <ac:grpSpMkLst>
            <pc:docMk/>
            <pc:sldMk cId="1172269415" sldId="268"/>
            <ac:grpSpMk id="22" creationId="{AF7B2BB7-8E22-4794-9BDE-B71129D776FE}"/>
          </ac:grpSpMkLst>
        </pc:grpChg>
        <pc:grpChg chg="add del">
          <ac:chgData name="Ashley Mcguire" userId="c39f3073-860e-4120-9a2a-081301fd9045" providerId="ADAL" clId="{746A967F-457C-4C82-87CF-C93446A79F6D}" dt="2023-03-09T00:40:16.923" v="7923" actId="26606"/>
          <ac:grpSpMkLst>
            <pc:docMk/>
            <pc:sldMk cId="1172269415" sldId="268"/>
            <ac:grpSpMk id="27" creationId="{D91916A1-FEE7-41E7-BEE3-2B4941A6F305}"/>
          </ac:grpSpMkLst>
        </pc:grpChg>
        <pc:grpChg chg="add del">
          <ac:chgData name="Ashley Mcguire" userId="c39f3073-860e-4120-9a2a-081301fd9045" providerId="ADAL" clId="{746A967F-457C-4C82-87CF-C93446A79F6D}" dt="2023-03-09T00:40:16.923" v="7923" actId="26606"/>
          <ac:grpSpMkLst>
            <pc:docMk/>
            <pc:sldMk cId="1172269415" sldId="268"/>
            <ac:grpSpMk id="37" creationId="{E2F6F869-F143-4607-BEE5-AA6FEB71E109}"/>
          </ac:grpSpMkLst>
        </pc:grpChg>
        <pc:grpChg chg="add del">
          <ac:chgData name="Ashley Mcguire" userId="c39f3073-860e-4120-9a2a-081301fd9045" providerId="ADAL" clId="{746A967F-457C-4C82-87CF-C93446A79F6D}" dt="2023-03-09T00:40:45.985" v="7927" actId="26606"/>
          <ac:grpSpMkLst>
            <pc:docMk/>
            <pc:sldMk cId="1172269415" sldId="268"/>
            <ac:grpSpMk id="46" creationId="{23C44BF8-0DAB-4674-BF26-168B9DC01111}"/>
          </ac:grpSpMkLst>
        </pc:grpChg>
        <pc:grpChg chg="add del">
          <ac:chgData name="Ashley Mcguire" userId="c39f3073-860e-4120-9a2a-081301fd9045" providerId="ADAL" clId="{746A967F-457C-4C82-87CF-C93446A79F6D}" dt="2023-03-09T00:42:42.737" v="7957" actId="26606"/>
          <ac:grpSpMkLst>
            <pc:docMk/>
            <pc:sldMk cId="1172269415" sldId="268"/>
            <ac:grpSpMk id="59" creationId="{D91916A1-FEE7-41E7-BEE3-2B4941A6F305}"/>
          </ac:grpSpMkLst>
        </pc:grpChg>
        <pc:grpChg chg="add del">
          <ac:chgData name="Ashley Mcguire" userId="c39f3073-860e-4120-9a2a-081301fd9045" providerId="ADAL" clId="{746A967F-457C-4C82-87CF-C93446A79F6D}" dt="2023-03-09T00:42:42.737" v="7957" actId="26606"/>
          <ac:grpSpMkLst>
            <pc:docMk/>
            <pc:sldMk cId="1172269415" sldId="268"/>
            <ac:grpSpMk id="71" creationId="{0E24C1CC-5C20-4551-A8CA-623E715C0344}"/>
          </ac:grpSpMkLst>
        </pc:grpChg>
        <pc:grpChg chg="add del">
          <ac:chgData name="Ashley Mcguire" userId="c39f3073-860e-4120-9a2a-081301fd9045" providerId="ADAL" clId="{746A967F-457C-4C82-87CF-C93446A79F6D}" dt="2023-03-09T00:42:24.833" v="7948" actId="26606"/>
          <ac:grpSpMkLst>
            <pc:docMk/>
            <pc:sldMk cId="1172269415" sldId="268"/>
            <ac:grpSpMk id="79" creationId="{D91916A1-FEE7-41E7-BEE3-2B4941A6F305}"/>
          </ac:grpSpMkLst>
        </pc:grpChg>
        <pc:grpChg chg="add del">
          <ac:chgData name="Ashley Mcguire" userId="c39f3073-860e-4120-9a2a-081301fd9045" providerId="ADAL" clId="{746A967F-457C-4C82-87CF-C93446A79F6D}" dt="2023-03-09T00:42:17.360" v="7942" actId="26606"/>
          <ac:grpSpMkLst>
            <pc:docMk/>
            <pc:sldMk cId="1172269415" sldId="268"/>
            <ac:grpSpMk id="80" creationId="{D91916A1-FEE7-41E7-BEE3-2B4941A6F305}"/>
          </ac:grpSpMkLst>
        </pc:grpChg>
        <pc:grpChg chg="add del">
          <ac:chgData name="Ashley Mcguire" userId="c39f3073-860e-4120-9a2a-081301fd9045" providerId="ADAL" clId="{746A967F-457C-4C82-87CF-C93446A79F6D}" dt="2023-03-09T00:42:24.833" v="7948" actId="26606"/>
          <ac:grpSpMkLst>
            <pc:docMk/>
            <pc:sldMk cId="1172269415" sldId="268"/>
            <ac:grpSpMk id="91" creationId="{6D063F08-2203-4387-B0FA-DED47B1A4BA7}"/>
          </ac:grpSpMkLst>
        </pc:grpChg>
        <pc:grpChg chg="add del">
          <ac:chgData name="Ashley Mcguire" userId="c39f3073-860e-4120-9a2a-081301fd9045" providerId="ADAL" clId="{746A967F-457C-4C82-87CF-C93446A79F6D}" dt="2023-03-09T00:42:17.360" v="7942" actId="26606"/>
          <ac:grpSpMkLst>
            <pc:docMk/>
            <pc:sldMk cId="1172269415" sldId="268"/>
            <ac:grpSpMk id="92" creationId="{E2F6F869-F143-4607-BEE5-AA6FEB71E109}"/>
          </ac:grpSpMkLst>
        </pc:grpChg>
        <pc:grpChg chg="add del">
          <ac:chgData name="Ashley Mcguire" userId="c39f3073-860e-4120-9a2a-081301fd9045" providerId="ADAL" clId="{746A967F-457C-4C82-87CF-C93446A79F6D}" dt="2023-03-09T00:42:18.177" v="7944" actId="26606"/>
          <ac:grpSpMkLst>
            <pc:docMk/>
            <pc:sldMk cId="1172269415" sldId="268"/>
            <ac:grpSpMk id="98" creationId="{D91916A1-FEE7-41E7-BEE3-2B4941A6F305}"/>
          </ac:grpSpMkLst>
        </pc:grpChg>
        <pc:grpChg chg="add del">
          <ac:chgData name="Ashley Mcguire" userId="c39f3073-860e-4120-9a2a-081301fd9045" providerId="ADAL" clId="{746A967F-457C-4C82-87CF-C93446A79F6D}" dt="2023-03-09T00:42:18.177" v="7944" actId="26606"/>
          <ac:grpSpMkLst>
            <pc:docMk/>
            <pc:sldMk cId="1172269415" sldId="268"/>
            <ac:grpSpMk id="108" creationId="{E2F6F869-F143-4607-BEE5-AA6FEB71E109}"/>
          </ac:grpSpMkLst>
        </pc:grpChg>
        <pc:grpChg chg="add del">
          <ac:chgData name="Ashley Mcguire" userId="c39f3073-860e-4120-9a2a-081301fd9045" providerId="ADAL" clId="{746A967F-457C-4C82-87CF-C93446A79F6D}" dt="2023-03-09T00:42:19.928" v="7946" actId="26606"/>
          <ac:grpSpMkLst>
            <pc:docMk/>
            <pc:sldMk cId="1172269415" sldId="268"/>
            <ac:grpSpMk id="114" creationId="{D91916A1-FEE7-41E7-BEE3-2B4941A6F305}"/>
          </ac:grpSpMkLst>
        </pc:grpChg>
        <pc:grpChg chg="add del">
          <ac:chgData name="Ashley Mcguire" userId="c39f3073-860e-4120-9a2a-081301fd9045" providerId="ADAL" clId="{746A967F-457C-4C82-87CF-C93446A79F6D}" dt="2023-03-09T00:42:19.928" v="7946" actId="26606"/>
          <ac:grpSpMkLst>
            <pc:docMk/>
            <pc:sldMk cId="1172269415" sldId="268"/>
            <ac:grpSpMk id="118" creationId="{E2F6F869-F143-4607-BEE5-AA6FEB71E109}"/>
          </ac:grpSpMkLst>
        </pc:grpChg>
        <pc:grpChg chg="add del">
          <ac:chgData name="Ashley Mcguire" userId="c39f3073-860e-4120-9a2a-081301fd9045" providerId="ADAL" clId="{746A967F-457C-4C82-87CF-C93446A79F6D}" dt="2023-03-09T00:42:31.370" v="7950" actId="26606"/>
          <ac:grpSpMkLst>
            <pc:docMk/>
            <pc:sldMk cId="1172269415" sldId="268"/>
            <ac:grpSpMk id="132" creationId="{D91916A1-FEE7-41E7-BEE3-2B4941A6F305}"/>
          </ac:grpSpMkLst>
        </pc:grpChg>
        <pc:grpChg chg="add del">
          <ac:chgData name="Ashley Mcguire" userId="c39f3073-860e-4120-9a2a-081301fd9045" providerId="ADAL" clId="{746A967F-457C-4C82-87CF-C93446A79F6D}" dt="2023-03-09T00:42:31.370" v="7950" actId="26606"/>
          <ac:grpSpMkLst>
            <pc:docMk/>
            <pc:sldMk cId="1172269415" sldId="268"/>
            <ac:grpSpMk id="135" creationId="{E2F6F869-F143-4607-BEE5-AA6FEB71E109}"/>
          </ac:grpSpMkLst>
        </pc:grpChg>
        <pc:grpChg chg="add del">
          <ac:chgData name="Ashley Mcguire" userId="c39f3073-860e-4120-9a2a-081301fd9045" providerId="ADAL" clId="{746A967F-457C-4C82-87CF-C93446A79F6D}" dt="2023-03-09T00:42:34.533" v="7952" actId="26606"/>
          <ac:grpSpMkLst>
            <pc:docMk/>
            <pc:sldMk cId="1172269415" sldId="268"/>
            <ac:grpSpMk id="139" creationId="{D91916A1-FEE7-41E7-BEE3-2B4941A6F305}"/>
          </ac:grpSpMkLst>
        </pc:grpChg>
        <pc:grpChg chg="add del">
          <ac:chgData name="Ashley Mcguire" userId="c39f3073-860e-4120-9a2a-081301fd9045" providerId="ADAL" clId="{746A967F-457C-4C82-87CF-C93446A79F6D}" dt="2023-03-09T00:42:34.533" v="7952" actId="26606"/>
          <ac:grpSpMkLst>
            <pc:docMk/>
            <pc:sldMk cId="1172269415" sldId="268"/>
            <ac:grpSpMk id="149" creationId="{E2F6F869-F143-4607-BEE5-AA6FEB71E109}"/>
          </ac:grpSpMkLst>
        </pc:grpChg>
        <pc:grpChg chg="add del">
          <ac:chgData name="Ashley Mcguire" userId="c39f3073-860e-4120-9a2a-081301fd9045" providerId="ADAL" clId="{746A967F-457C-4C82-87CF-C93446A79F6D}" dt="2023-03-09T00:42:38.414" v="7954" actId="26606"/>
          <ac:grpSpMkLst>
            <pc:docMk/>
            <pc:sldMk cId="1172269415" sldId="268"/>
            <ac:grpSpMk id="153" creationId="{D91916A1-FEE7-41E7-BEE3-2B4941A6F305}"/>
          </ac:grpSpMkLst>
        </pc:grpChg>
        <pc:grpChg chg="add del">
          <ac:chgData name="Ashley Mcguire" userId="c39f3073-860e-4120-9a2a-081301fd9045" providerId="ADAL" clId="{746A967F-457C-4C82-87CF-C93446A79F6D}" dt="2023-03-09T00:42:38.414" v="7954" actId="26606"/>
          <ac:grpSpMkLst>
            <pc:docMk/>
            <pc:sldMk cId="1172269415" sldId="268"/>
            <ac:grpSpMk id="157" creationId="{3CBA174A-6FB2-4D25-BAA8-06D3B7393EA1}"/>
          </ac:grpSpMkLst>
        </pc:grpChg>
        <pc:grpChg chg="add del">
          <ac:chgData name="Ashley Mcguire" userId="c39f3073-860e-4120-9a2a-081301fd9045" providerId="ADAL" clId="{746A967F-457C-4C82-87CF-C93446A79F6D}" dt="2023-03-09T00:42:42.706" v="7956" actId="26606"/>
          <ac:grpSpMkLst>
            <pc:docMk/>
            <pc:sldMk cId="1172269415" sldId="268"/>
            <ac:grpSpMk id="163" creationId="{D91916A1-FEE7-41E7-BEE3-2B4941A6F305}"/>
          </ac:grpSpMkLst>
        </pc:grpChg>
        <pc:grpChg chg="add del">
          <ac:chgData name="Ashley Mcguire" userId="c39f3073-860e-4120-9a2a-081301fd9045" providerId="ADAL" clId="{746A967F-457C-4C82-87CF-C93446A79F6D}" dt="2023-03-09T00:42:42.706" v="7956" actId="26606"/>
          <ac:grpSpMkLst>
            <pc:docMk/>
            <pc:sldMk cId="1172269415" sldId="268"/>
            <ac:grpSpMk id="173" creationId="{8B1609D4-43BE-4410-A5D2-5F554FCF5BE9}"/>
          </ac:grpSpMkLst>
        </pc:grpChg>
        <pc:grpChg chg="add del">
          <ac:chgData name="Ashley Mcguire" userId="c39f3073-860e-4120-9a2a-081301fd9045" providerId="ADAL" clId="{746A967F-457C-4C82-87CF-C93446A79F6D}" dt="2023-03-09T00:42:56.459" v="7958" actId="26606"/>
          <ac:grpSpMkLst>
            <pc:docMk/>
            <pc:sldMk cId="1172269415" sldId="268"/>
            <ac:grpSpMk id="178" creationId="{D91916A1-FEE7-41E7-BEE3-2B4941A6F305}"/>
          </ac:grpSpMkLst>
        </pc:grpChg>
        <pc:grpChg chg="add del">
          <ac:chgData name="Ashley Mcguire" userId="c39f3073-860e-4120-9a2a-081301fd9045" providerId="ADAL" clId="{746A967F-457C-4C82-87CF-C93446A79F6D}" dt="2023-03-09T00:42:56.459" v="7958" actId="26606"/>
          <ac:grpSpMkLst>
            <pc:docMk/>
            <pc:sldMk cId="1172269415" sldId="268"/>
            <ac:grpSpMk id="182" creationId="{E2F6F869-F143-4607-BEE5-AA6FEB71E109}"/>
          </ac:grpSpMkLst>
        </pc:grpChg>
        <pc:grpChg chg="add del">
          <ac:chgData name="Ashley Mcguire" userId="c39f3073-860e-4120-9a2a-081301fd9045" providerId="ADAL" clId="{746A967F-457C-4C82-87CF-C93446A79F6D}" dt="2023-03-09T00:43:03.861" v="7959" actId="26606"/>
          <ac:grpSpMkLst>
            <pc:docMk/>
            <pc:sldMk cId="1172269415" sldId="268"/>
            <ac:grpSpMk id="190" creationId="{D91916A1-FEE7-41E7-BEE3-2B4941A6F305}"/>
          </ac:grpSpMkLst>
        </pc:grpChg>
        <pc:grpChg chg="add del">
          <ac:chgData name="Ashley Mcguire" userId="c39f3073-860e-4120-9a2a-081301fd9045" providerId="ADAL" clId="{746A967F-457C-4C82-87CF-C93446A79F6D}" dt="2023-03-09T00:43:03.861" v="7959" actId="26606"/>
          <ac:grpSpMkLst>
            <pc:docMk/>
            <pc:sldMk cId="1172269415" sldId="268"/>
            <ac:grpSpMk id="204" creationId="{59B4F0CD-DCF4-406F-BFD0-DB716F8167F2}"/>
          </ac:grpSpMkLst>
        </pc:grpChg>
        <pc:grpChg chg="add del">
          <ac:chgData name="Ashley Mcguire" userId="c39f3073-860e-4120-9a2a-081301fd9045" providerId="ADAL" clId="{746A967F-457C-4C82-87CF-C93446A79F6D}" dt="2023-03-09T01:02:50.241" v="8958" actId="26606"/>
          <ac:grpSpMkLst>
            <pc:docMk/>
            <pc:sldMk cId="1172269415" sldId="268"/>
            <ac:grpSpMk id="212" creationId="{D91916A1-FEE7-41E7-BEE3-2B4941A6F305}"/>
          </ac:grpSpMkLst>
        </pc:grpChg>
        <pc:grpChg chg="add del">
          <ac:chgData name="Ashley Mcguire" userId="c39f3073-860e-4120-9a2a-081301fd9045" providerId="ADAL" clId="{746A967F-457C-4C82-87CF-C93446A79F6D}" dt="2023-03-09T01:02:50.241" v="8958" actId="26606"/>
          <ac:grpSpMkLst>
            <pc:docMk/>
            <pc:sldMk cId="1172269415" sldId="268"/>
            <ac:grpSpMk id="222" creationId="{E2F6F869-F143-4607-BEE5-AA6FEB71E109}"/>
          </ac:grpSpMkLst>
        </pc:grpChg>
        <pc:grpChg chg="add del">
          <ac:chgData name="Ashley Mcguire" userId="c39f3073-860e-4120-9a2a-081301fd9045" providerId="ADAL" clId="{746A967F-457C-4C82-87CF-C93446A79F6D}" dt="2023-03-09T01:02:42.240" v="8953" actId="26606"/>
          <ac:grpSpMkLst>
            <pc:docMk/>
            <pc:sldMk cId="1172269415" sldId="268"/>
            <ac:grpSpMk id="233" creationId="{2668F617-A865-44FB-B7FA-D3D82EB305A7}"/>
          </ac:grpSpMkLst>
        </pc:grpChg>
        <pc:grpChg chg="add del">
          <ac:chgData name="Ashley Mcguire" userId="c39f3073-860e-4120-9a2a-081301fd9045" providerId="ADAL" clId="{746A967F-457C-4C82-87CF-C93446A79F6D}" dt="2023-03-09T01:01:52.179" v="8937" actId="26606"/>
          <ac:grpSpMkLst>
            <pc:docMk/>
            <pc:sldMk cId="1172269415" sldId="268"/>
            <ac:grpSpMk id="238" creationId="{C80F1402-11C5-4156-920F-A1D996B47D22}"/>
          </ac:grpSpMkLst>
        </pc:grpChg>
        <pc:grpChg chg="add del">
          <ac:chgData name="Ashley Mcguire" userId="c39f3073-860e-4120-9a2a-081301fd9045" providerId="ADAL" clId="{746A967F-457C-4C82-87CF-C93446A79F6D}" dt="2023-03-09T01:02:50.218" v="8957" actId="26606"/>
          <ac:grpSpMkLst>
            <pc:docMk/>
            <pc:sldMk cId="1172269415" sldId="268"/>
            <ac:grpSpMk id="239" creationId="{5C921CEF-5829-422A-8B7E-C7CFB1148FD7}"/>
          </ac:grpSpMkLst>
        </pc:grpChg>
        <pc:grpChg chg="add del">
          <ac:chgData name="Ashley Mcguire" userId="c39f3073-860e-4120-9a2a-081301fd9045" providerId="ADAL" clId="{746A967F-457C-4C82-87CF-C93446A79F6D}" dt="2023-03-09T01:01:53.720" v="8939" actId="26606"/>
          <ac:grpSpMkLst>
            <pc:docMk/>
            <pc:sldMk cId="1172269415" sldId="268"/>
            <ac:grpSpMk id="245" creationId="{C80F1402-11C5-4156-920F-A1D996B47D22}"/>
          </ac:grpSpMkLst>
        </pc:grpChg>
        <pc:grpChg chg="add del">
          <ac:chgData name="Ashley Mcguire" userId="c39f3073-860e-4120-9a2a-081301fd9045" providerId="ADAL" clId="{746A967F-457C-4C82-87CF-C93446A79F6D}" dt="2023-03-09T01:02:48.120" v="8955" actId="26606"/>
          <ac:grpSpMkLst>
            <pc:docMk/>
            <pc:sldMk cId="1172269415" sldId="268"/>
            <ac:grpSpMk id="248" creationId="{2668F617-A865-44FB-B7FA-D3D82EB305A7}"/>
          </ac:grpSpMkLst>
        </pc:grpChg>
        <pc:grpChg chg="add del">
          <ac:chgData name="Ashley Mcguire" userId="c39f3073-860e-4120-9a2a-081301fd9045" providerId="ADAL" clId="{746A967F-457C-4C82-87CF-C93446A79F6D}" dt="2023-03-09T01:02:07.483" v="8945" actId="26606"/>
          <ac:grpSpMkLst>
            <pc:docMk/>
            <pc:sldMk cId="1172269415" sldId="268"/>
            <ac:grpSpMk id="253" creationId="{C80F1402-11C5-4156-920F-A1D996B47D22}"/>
          </ac:grpSpMkLst>
        </pc:grpChg>
        <pc:grpChg chg="add del">
          <ac:chgData name="Ashley Mcguire" userId="c39f3073-860e-4120-9a2a-081301fd9045" providerId="ADAL" clId="{746A967F-457C-4C82-87CF-C93446A79F6D}" dt="2023-03-09T01:02:15.269" v="8947" actId="26606"/>
          <ac:grpSpMkLst>
            <pc:docMk/>
            <pc:sldMk cId="1172269415" sldId="268"/>
            <ac:grpSpMk id="263" creationId="{C80F1402-11C5-4156-920F-A1D996B47D22}"/>
          </ac:grpSpMkLst>
        </pc:grpChg>
        <pc:grpChg chg="add del">
          <ac:chgData name="Ashley Mcguire" userId="c39f3073-860e-4120-9a2a-081301fd9045" providerId="ADAL" clId="{746A967F-457C-4C82-87CF-C93446A79F6D}" dt="2023-03-09T01:02:15.931" v="8949" actId="26606"/>
          <ac:grpSpMkLst>
            <pc:docMk/>
            <pc:sldMk cId="1172269415" sldId="268"/>
            <ac:grpSpMk id="270" creationId="{AE3A99C6-0751-4B61-9F8C-D587C7668258}"/>
          </ac:grpSpMkLst>
        </pc:grpChg>
        <pc:grpChg chg="add del">
          <ac:chgData name="Ashley Mcguire" userId="c39f3073-860e-4120-9a2a-081301fd9045" providerId="ADAL" clId="{746A967F-457C-4C82-87CF-C93446A79F6D}" dt="2023-03-09T01:03:51.287" v="8969" actId="26606"/>
          <ac:grpSpMkLst>
            <pc:docMk/>
            <pc:sldMk cId="1172269415" sldId="268"/>
            <ac:grpSpMk id="273" creationId="{D91916A1-FEE7-41E7-BEE3-2B4941A6F305}"/>
          </ac:grpSpMkLst>
        </pc:grpChg>
        <pc:grpChg chg="add del">
          <ac:chgData name="Ashley Mcguire" userId="c39f3073-860e-4120-9a2a-081301fd9045" providerId="ADAL" clId="{746A967F-457C-4C82-87CF-C93446A79F6D}" dt="2023-03-09T01:02:18.307" v="8951" actId="26606"/>
          <ac:grpSpMkLst>
            <pc:docMk/>
            <pc:sldMk cId="1172269415" sldId="268"/>
            <ac:grpSpMk id="278" creationId="{C80F1402-11C5-4156-920F-A1D996B47D22}"/>
          </ac:grpSpMkLst>
        </pc:grpChg>
        <pc:grpChg chg="add del">
          <ac:chgData name="Ashley Mcguire" userId="c39f3073-860e-4120-9a2a-081301fd9045" providerId="ADAL" clId="{746A967F-457C-4C82-87CF-C93446A79F6D}" dt="2023-03-09T01:03:51.287" v="8969" actId="26606"/>
          <ac:grpSpMkLst>
            <pc:docMk/>
            <pc:sldMk cId="1172269415" sldId="268"/>
            <ac:grpSpMk id="286" creationId="{E2F6F869-F143-4607-BEE5-AA6FEB71E109}"/>
          </ac:grpSpMkLst>
        </pc:grpChg>
        <pc:grpChg chg="add">
          <ac:chgData name="Ashley Mcguire" userId="c39f3073-860e-4120-9a2a-081301fd9045" providerId="ADAL" clId="{746A967F-457C-4C82-87CF-C93446A79F6D}" dt="2023-03-09T01:03:51.287" v="8969" actId="26606"/>
          <ac:grpSpMkLst>
            <pc:docMk/>
            <pc:sldMk cId="1172269415" sldId="268"/>
            <ac:grpSpMk id="303" creationId="{7956C956-3FDE-4437-A689-D253175026D7}"/>
          </ac:grpSpMkLst>
        </pc:grpChg>
        <pc:graphicFrameChg chg="add del">
          <ac:chgData name="Ashley Mcguire" userId="c39f3073-860e-4120-9a2a-081301fd9045" providerId="ADAL" clId="{746A967F-457C-4C82-87CF-C93446A79F6D}" dt="2023-03-09T01:01:52.179" v="8937" actId="26606"/>
          <ac:graphicFrameMkLst>
            <pc:docMk/>
            <pc:sldMk cId="1172269415" sldId="268"/>
            <ac:graphicFrameMk id="230" creationId="{1B8975D1-CE73-9E82-930D-4E2A1BAA9D71}"/>
          </ac:graphicFrameMkLst>
        </pc:graphicFrameChg>
        <pc:graphicFrameChg chg="add del">
          <ac:chgData name="Ashley Mcguire" userId="c39f3073-860e-4120-9a2a-081301fd9045" providerId="ADAL" clId="{746A967F-457C-4C82-87CF-C93446A79F6D}" dt="2023-03-09T01:02:42.240" v="8953" actId="26606"/>
          <ac:graphicFrameMkLst>
            <pc:docMk/>
            <pc:sldMk cId="1172269415" sldId="268"/>
            <ac:graphicFrameMk id="235" creationId="{E61162CA-0E3D-350D-EC1F-A8DB3CEE9A4F}"/>
          </ac:graphicFrameMkLst>
        </pc:graphicFrameChg>
        <pc:graphicFrameChg chg="add del">
          <ac:chgData name="Ashley Mcguire" userId="c39f3073-860e-4120-9a2a-081301fd9045" providerId="ADAL" clId="{746A967F-457C-4C82-87CF-C93446A79F6D}" dt="2023-03-09T01:01:53.720" v="8939" actId="26606"/>
          <ac:graphicFrameMkLst>
            <pc:docMk/>
            <pc:sldMk cId="1172269415" sldId="268"/>
            <ac:graphicFrameMk id="249" creationId="{4E4E6734-2436-EF93-325B-02AEE2C1DCE3}"/>
          </ac:graphicFrameMkLst>
        </pc:graphicFrameChg>
        <pc:graphicFrameChg chg="add del mod">
          <ac:chgData name="Ashley Mcguire" userId="c39f3073-860e-4120-9a2a-081301fd9045" providerId="ADAL" clId="{746A967F-457C-4C82-87CF-C93446A79F6D}" dt="2023-03-09T01:02:07.483" v="8945" actId="26606"/>
          <ac:graphicFrameMkLst>
            <pc:docMk/>
            <pc:sldMk cId="1172269415" sldId="268"/>
            <ac:graphicFrameMk id="254" creationId="{1B8975D1-CE73-9E82-930D-4E2A1BAA9D71}"/>
          </ac:graphicFrameMkLst>
        </pc:graphicFrameChg>
        <pc:graphicFrameChg chg="add del">
          <ac:chgData name="Ashley Mcguire" userId="c39f3073-860e-4120-9a2a-081301fd9045" providerId="ADAL" clId="{746A967F-457C-4C82-87CF-C93446A79F6D}" dt="2023-03-09T01:02:15.269" v="8947" actId="26606"/>
          <ac:graphicFrameMkLst>
            <pc:docMk/>
            <pc:sldMk cId="1172269415" sldId="268"/>
            <ac:graphicFrameMk id="256" creationId="{1B8975D1-CE73-9E82-930D-4E2A1BAA9D71}"/>
          </ac:graphicFrameMkLst>
        </pc:graphicFrameChg>
        <pc:graphicFrameChg chg="add del">
          <ac:chgData name="Ashley Mcguire" userId="c39f3073-860e-4120-9a2a-081301fd9045" providerId="ADAL" clId="{746A967F-457C-4C82-87CF-C93446A79F6D}" dt="2023-03-09T01:02:48.120" v="8955" actId="26606"/>
          <ac:graphicFrameMkLst>
            <pc:docMk/>
            <pc:sldMk cId="1172269415" sldId="268"/>
            <ac:graphicFrameMk id="258" creationId="{1B14ACAB-38AB-3D85-586F-30C583365D87}"/>
          </ac:graphicFrameMkLst>
        </pc:graphicFrameChg>
        <pc:graphicFrameChg chg="add del">
          <ac:chgData name="Ashley Mcguire" userId="c39f3073-860e-4120-9a2a-081301fd9045" providerId="ADAL" clId="{746A967F-457C-4C82-87CF-C93446A79F6D}" dt="2023-03-09T01:02:15.931" v="8949" actId="26606"/>
          <ac:graphicFrameMkLst>
            <pc:docMk/>
            <pc:sldMk cId="1172269415" sldId="268"/>
            <ac:graphicFrameMk id="274" creationId="{1B8975D1-CE73-9E82-930D-4E2A1BAA9D71}"/>
          </ac:graphicFrameMkLst>
        </pc:graphicFrameChg>
        <pc:graphicFrameChg chg="add del">
          <ac:chgData name="Ashley Mcguire" userId="c39f3073-860e-4120-9a2a-081301fd9045" providerId="ADAL" clId="{746A967F-457C-4C82-87CF-C93446A79F6D}" dt="2023-03-09T01:02:18.307" v="8951" actId="26606"/>
          <ac:graphicFrameMkLst>
            <pc:docMk/>
            <pc:sldMk cId="1172269415" sldId="268"/>
            <ac:graphicFrameMk id="279" creationId="{1B8975D1-CE73-9E82-930D-4E2A1BAA9D71}"/>
          </ac:graphicFrameMkLst>
        </pc:graphicFrameChg>
        <pc:graphicFrameChg chg="add mod modGraphic">
          <ac:chgData name="Ashley Mcguire" userId="c39f3073-860e-4120-9a2a-081301fd9045" providerId="ADAL" clId="{746A967F-457C-4C82-87CF-C93446A79F6D}" dt="2023-03-09T01:06:06.783" v="8982" actId="1076"/>
          <ac:graphicFrameMkLst>
            <pc:docMk/>
            <pc:sldMk cId="1172269415" sldId="268"/>
            <ac:graphicFrameMk id="292" creationId="{AC7356CA-ABE6-6BCD-2201-89BCC9DAB87C}"/>
          </ac:graphicFrameMkLst>
        </pc:graphicFrameChg>
        <pc:picChg chg="add del">
          <ac:chgData name="Ashley Mcguire" userId="c39f3073-860e-4120-9a2a-081301fd9045" providerId="ADAL" clId="{746A967F-457C-4C82-87CF-C93446A79F6D}" dt="2023-03-09T00:40:15.826" v="7921" actId="26606"/>
          <ac:picMkLst>
            <pc:docMk/>
            <pc:sldMk cId="1172269415" sldId="268"/>
            <ac:picMk id="5" creationId="{F1615D12-3A44-4D76-E28A-BE024D70BED9}"/>
          </ac:picMkLst>
        </pc:picChg>
        <pc:picChg chg="add del">
          <ac:chgData name="Ashley Mcguire" userId="c39f3073-860e-4120-9a2a-081301fd9045" providerId="ADAL" clId="{746A967F-457C-4C82-87CF-C93446A79F6D}" dt="2023-03-09T00:40:29.074" v="7925" actId="26606"/>
          <ac:picMkLst>
            <pc:docMk/>
            <pc:sldMk cId="1172269415" sldId="268"/>
            <ac:picMk id="7" creationId="{BF272097-13C7-0302-E3AC-F306684E8DA4}"/>
          </ac:picMkLst>
        </pc:picChg>
        <pc:picChg chg="add del">
          <ac:chgData name="Ashley Mcguire" userId="c39f3073-860e-4120-9a2a-081301fd9045" providerId="ADAL" clId="{746A967F-457C-4C82-87CF-C93446A79F6D}" dt="2023-03-09T00:40:16.923" v="7923" actId="26606"/>
          <ac:picMkLst>
            <pc:docMk/>
            <pc:sldMk cId="1172269415" sldId="268"/>
            <ac:picMk id="35" creationId="{7FB620C1-76A9-8193-0F4E-0FADF586D8F0}"/>
          </ac:picMkLst>
        </pc:picChg>
        <pc:picChg chg="add del mod">
          <ac:chgData name="Ashley Mcguire" userId="c39f3073-860e-4120-9a2a-081301fd9045" providerId="ADAL" clId="{746A967F-457C-4C82-87CF-C93446A79F6D}" dt="2023-03-09T23:46:24.975" v="10242"/>
          <ac:picMkLst>
            <pc:docMk/>
            <pc:sldMk cId="1172269415" sldId="268"/>
            <ac:picMk id="53" creationId="{A11E5872-2F9E-83DB-8491-17271501FD52}"/>
          </ac:picMkLst>
        </pc:picChg>
        <pc:picChg chg="add del mod">
          <ac:chgData name="Ashley Mcguire" userId="c39f3073-860e-4120-9a2a-081301fd9045" providerId="ADAL" clId="{746A967F-457C-4C82-87CF-C93446A79F6D}" dt="2023-03-09T00:41:55.416" v="7940" actId="478"/>
          <ac:picMkLst>
            <pc:docMk/>
            <pc:sldMk cId="1172269415" sldId="268"/>
            <ac:picMk id="56" creationId="{AC876461-C292-CBE7-928A-B4084CC990E6}"/>
          </ac:picMkLst>
        </pc:picChg>
        <pc:picChg chg="add mod">
          <ac:chgData name="Ashley Mcguire" userId="c39f3073-860e-4120-9a2a-081301fd9045" providerId="ADAL" clId="{746A967F-457C-4C82-87CF-C93446A79F6D}" dt="2023-03-09T23:47:03.520" v="10243"/>
          <ac:picMkLst>
            <pc:docMk/>
            <pc:sldMk cId="1172269415" sldId="268"/>
            <ac:picMk id="68" creationId="{4F3D9BBD-E722-B927-18AC-835B86765379}"/>
          </ac:picMkLst>
        </pc:picChg>
        <pc:picChg chg="add del">
          <ac:chgData name="Ashley Mcguire" userId="c39f3073-860e-4120-9a2a-081301fd9045" providerId="ADAL" clId="{746A967F-457C-4C82-87CF-C93446A79F6D}" dt="2023-03-09T00:42:17.360" v="7942" actId="26606"/>
          <ac:picMkLst>
            <pc:docMk/>
            <pc:sldMk cId="1172269415" sldId="268"/>
            <ac:picMk id="76" creationId="{199A1ECB-B0F0-3776-CBA0-E5D7A578BDC5}"/>
          </ac:picMkLst>
        </pc:picChg>
        <pc:picChg chg="add del">
          <ac:chgData name="Ashley Mcguire" userId="c39f3073-860e-4120-9a2a-081301fd9045" providerId="ADAL" clId="{746A967F-457C-4C82-87CF-C93446A79F6D}" dt="2023-03-09T00:42:18.177" v="7944" actId="26606"/>
          <ac:picMkLst>
            <pc:docMk/>
            <pc:sldMk cId="1172269415" sldId="268"/>
            <ac:picMk id="106" creationId="{E294B79D-8EF4-904B-827F-B1F092C6405C}"/>
          </ac:picMkLst>
        </pc:picChg>
        <pc:picChg chg="add del">
          <ac:chgData name="Ashley Mcguire" userId="c39f3073-860e-4120-9a2a-081301fd9045" providerId="ADAL" clId="{746A967F-457C-4C82-87CF-C93446A79F6D}" dt="2023-03-09T00:42:19.928" v="7946" actId="26606"/>
          <ac:picMkLst>
            <pc:docMk/>
            <pc:sldMk cId="1172269415" sldId="268"/>
            <ac:picMk id="116" creationId="{D61395E2-FFFA-A2E5-0ACB-A0E0A795F85B}"/>
          </ac:picMkLst>
        </pc:picChg>
        <pc:picChg chg="add del">
          <ac:chgData name="Ashley Mcguire" userId="c39f3073-860e-4120-9a2a-081301fd9045" providerId="ADAL" clId="{746A967F-457C-4C82-87CF-C93446A79F6D}" dt="2023-03-09T00:42:31.370" v="7950" actId="26606"/>
          <ac:picMkLst>
            <pc:docMk/>
            <pc:sldMk cId="1172269415" sldId="268"/>
            <ac:picMk id="134" creationId="{D867F77E-805B-FD87-FEC4-5A8F7D35C70D}"/>
          </ac:picMkLst>
        </pc:picChg>
        <pc:picChg chg="add del">
          <ac:chgData name="Ashley Mcguire" userId="c39f3073-860e-4120-9a2a-081301fd9045" providerId="ADAL" clId="{746A967F-457C-4C82-87CF-C93446A79F6D}" dt="2023-03-09T00:42:34.533" v="7952" actId="26606"/>
          <ac:picMkLst>
            <pc:docMk/>
            <pc:sldMk cId="1172269415" sldId="268"/>
            <ac:picMk id="147" creationId="{0BEEE103-BAB9-2A72-7B5E-021DDB88310D}"/>
          </ac:picMkLst>
        </pc:picChg>
        <pc:picChg chg="add del mod">
          <ac:chgData name="Ashley Mcguire" userId="c39f3073-860e-4120-9a2a-081301fd9045" providerId="ADAL" clId="{746A967F-457C-4C82-87CF-C93446A79F6D}" dt="2023-03-09T00:43:51.208" v="7963" actId="478"/>
          <ac:picMkLst>
            <pc:docMk/>
            <pc:sldMk cId="1172269415" sldId="268"/>
            <ac:picMk id="180" creationId="{199A1ECB-B0F0-3776-CBA0-E5D7A578BDC5}"/>
          </ac:picMkLst>
        </pc:picChg>
      </pc:sldChg>
      <pc:sldMasterChg chg="add del addSldLayout delSldLayout">
        <pc:chgData name="Ashley Mcguire" userId="c39f3073-860e-4120-9a2a-081301fd9045" providerId="ADAL" clId="{746A967F-457C-4C82-87CF-C93446A79F6D}" dt="2023-03-06T22:32:29.033" v="14" actId="26606"/>
        <pc:sldMasterMkLst>
          <pc:docMk/>
          <pc:sldMasterMk cId="119245468" sldId="2147483648"/>
        </pc:sldMasterMkLst>
        <pc:sldLayoutChg chg="add del">
          <pc:chgData name="Ashley Mcguire" userId="c39f3073-860e-4120-9a2a-081301fd9045" providerId="ADAL" clId="{746A967F-457C-4C82-87CF-C93446A79F6D}" dt="2023-03-06T22:32:29.033" v="14" actId="26606"/>
          <pc:sldLayoutMkLst>
            <pc:docMk/>
            <pc:sldMasterMk cId="119245468" sldId="2147483648"/>
            <pc:sldLayoutMk cId="3810706517" sldId="2147483649"/>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189914262" sldId="2147483650"/>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2397274456" sldId="2147483651"/>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1405869551" sldId="2147483652"/>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3871120027" sldId="2147483653"/>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1868785478" sldId="2147483654"/>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2109461429" sldId="2147483655"/>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2639630790" sldId="2147483656"/>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3432544928" sldId="2147483657"/>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2869656208" sldId="2147483658"/>
          </pc:sldLayoutMkLst>
        </pc:sldLayoutChg>
        <pc:sldLayoutChg chg="add del">
          <pc:chgData name="Ashley Mcguire" userId="c39f3073-860e-4120-9a2a-081301fd9045" providerId="ADAL" clId="{746A967F-457C-4C82-87CF-C93446A79F6D}" dt="2023-03-06T22:32:29.033" v="14" actId="26606"/>
          <pc:sldLayoutMkLst>
            <pc:docMk/>
            <pc:sldMasterMk cId="119245468" sldId="2147483648"/>
            <pc:sldLayoutMk cId="2018973200" sldId="2147483659"/>
          </pc:sldLayoutMkLst>
        </pc:sldLayoutChg>
      </pc:sldMasterChg>
      <pc:sldMasterChg chg="add del replId addSldLayout delSldLayout">
        <pc:chgData name="Ashley Mcguire" userId="c39f3073-860e-4120-9a2a-081301fd9045" providerId="ADAL" clId="{746A967F-457C-4C82-87CF-C93446A79F6D}" dt="2023-03-06T22:32:20.060" v="11" actId="26606"/>
        <pc:sldMasterMkLst>
          <pc:docMk/>
          <pc:sldMasterMk cId="111516585" sldId="2147483660"/>
        </pc:sldMasterMkLst>
        <pc:sldLayoutChg chg="add del">
          <pc:chgData name="Ashley Mcguire" userId="c39f3073-860e-4120-9a2a-081301fd9045" providerId="ADAL" clId="{746A967F-457C-4C82-87CF-C93446A79F6D}" dt="2023-03-06T22:32:20.060" v="11" actId="26606"/>
          <pc:sldLayoutMkLst>
            <pc:docMk/>
            <pc:sldMasterMk cId="111516585" sldId="2147483660"/>
            <pc:sldLayoutMk cId="1683524905" sldId="2147483661"/>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570943764" sldId="2147483662"/>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4014820932" sldId="2147483663"/>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825924997" sldId="2147483664"/>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2208452024" sldId="2147483665"/>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1953335753" sldId="2147483666"/>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4136129540" sldId="2147483667"/>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3694048012" sldId="2147483668"/>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3748310136" sldId="2147483669"/>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1276040492" sldId="2147483670"/>
          </pc:sldLayoutMkLst>
        </pc:sldLayoutChg>
        <pc:sldLayoutChg chg="add del replId">
          <pc:chgData name="Ashley Mcguire" userId="c39f3073-860e-4120-9a2a-081301fd9045" providerId="ADAL" clId="{746A967F-457C-4C82-87CF-C93446A79F6D}" dt="2023-03-06T22:32:20.060" v="11" actId="26606"/>
          <pc:sldLayoutMkLst>
            <pc:docMk/>
            <pc:sldMasterMk cId="111516585" sldId="2147483660"/>
            <pc:sldLayoutMk cId="2158121210" sldId="2147483671"/>
          </pc:sldLayoutMkLst>
        </pc:sldLayoutChg>
      </pc:sldMasterChg>
      <pc:sldMasterChg chg="add del addSldLayout delSldLayout">
        <pc:chgData name="Ashley Mcguire" userId="c39f3073-860e-4120-9a2a-081301fd9045" providerId="ADAL" clId="{746A967F-457C-4C82-87CF-C93446A79F6D}" dt="2023-03-06T22:30:44.922" v="5" actId="26606"/>
        <pc:sldMasterMkLst>
          <pc:docMk/>
          <pc:sldMasterMk cId="541542767" sldId="2147483673"/>
        </pc:sldMasterMkLst>
        <pc:sldLayoutChg chg="add del">
          <pc:chgData name="Ashley Mcguire" userId="c39f3073-860e-4120-9a2a-081301fd9045" providerId="ADAL" clId="{746A967F-457C-4C82-87CF-C93446A79F6D}" dt="2023-03-06T22:30:44.922" v="5" actId="26606"/>
          <pc:sldLayoutMkLst>
            <pc:docMk/>
            <pc:sldMasterMk cId="541542767" sldId="2147483673"/>
            <pc:sldLayoutMk cId="3724530066" sldId="2147483662"/>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1731190498" sldId="2147483663"/>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4130303449" sldId="2147483664"/>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343672674" sldId="2147483665"/>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1635339750" sldId="2147483666"/>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199192746" sldId="2147483667"/>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3721733663" sldId="2147483668"/>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4236695978" sldId="2147483669"/>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2028488105" sldId="2147483670"/>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654678832" sldId="2147483671"/>
          </pc:sldLayoutMkLst>
        </pc:sldLayoutChg>
        <pc:sldLayoutChg chg="add del">
          <pc:chgData name="Ashley Mcguire" userId="c39f3073-860e-4120-9a2a-081301fd9045" providerId="ADAL" clId="{746A967F-457C-4C82-87CF-C93446A79F6D}" dt="2023-03-06T22:30:44.922" v="5" actId="26606"/>
          <pc:sldLayoutMkLst>
            <pc:docMk/>
            <pc:sldMasterMk cId="541542767" sldId="2147483673"/>
            <pc:sldLayoutMk cId="326158244" sldId="2147483672"/>
          </pc:sldLayoutMkLst>
        </pc:sldLayoutChg>
      </pc:sldMasterChg>
      <pc:sldMasterChg chg="add del addSldLayout delSldLayout">
        <pc:chgData name="Ashley Mcguire" userId="c39f3073-860e-4120-9a2a-081301fd9045" providerId="ADAL" clId="{746A967F-457C-4C82-87CF-C93446A79F6D}" dt="2023-03-06T22:30:37.564" v="3" actId="26606"/>
        <pc:sldMasterMkLst>
          <pc:docMk/>
          <pc:sldMasterMk cId="2579958351" sldId="2147483686"/>
        </pc:sldMasterMkLst>
        <pc:sldLayoutChg chg="add del">
          <pc:chgData name="Ashley Mcguire" userId="c39f3073-860e-4120-9a2a-081301fd9045" providerId="ADAL" clId="{746A967F-457C-4C82-87CF-C93446A79F6D}" dt="2023-03-06T22:30:37.564" v="3" actId="26606"/>
          <pc:sldLayoutMkLst>
            <pc:docMk/>
            <pc:sldMasterMk cId="2579958351" sldId="2147483686"/>
            <pc:sldLayoutMk cId="4213454077" sldId="2147483675"/>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690900065" sldId="2147483676"/>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854421851" sldId="2147483677"/>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197518229" sldId="2147483678"/>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1582593257" sldId="2147483679"/>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4019049433" sldId="2147483680"/>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1510559522" sldId="2147483681"/>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3554234702" sldId="2147483682"/>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1316086024" sldId="2147483683"/>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2788835087" sldId="2147483684"/>
          </pc:sldLayoutMkLst>
        </pc:sldLayoutChg>
        <pc:sldLayoutChg chg="add del">
          <pc:chgData name="Ashley Mcguire" userId="c39f3073-860e-4120-9a2a-081301fd9045" providerId="ADAL" clId="{746A967F-457C-4C82-87CF-C93446A79F6D}" dt="2023-03-06T22:30:37.564" v="3" actId="26606"/>
          <pc:sldLayoutMkLst>
            <pc:docMk/>
            <pc:sldMasterMk cId="2579958351" sldId="2147483686"/>
            <pc:sldLayoutMk cId="190322009" sldId="2147483685"/>
          </pc:sldLayoutMkLst>
        </pc:sldLayoutChg>
      </pc:sldMasterChg>
      <pc:sldMasterChg chg="add del addSldLayout delSldLayout">
        <pc:chgData name="Ashley Mcguire" userId="c39f3073-860e-4120-9a2a-081301fd9045" providerId="ADAL" clId="{746A967F-457C-4C82-87CF-C93446A79F6D}" dt="2023-03-06T22:32:28.970" v="13" actId="26606"/>
        <pc:sldMasterMkLst>
          <pc:docMk/>
          <pc:sldMasterMk cId="1623323950" sldId="2147483692"/>
        </pc:sldMasterMkLst>
        <pc:sldLayoutChg chg="add del">
          <pc:chgData name="Ashley Mcguire" userId="c39f3073-860e-4120-9a2a-081301fd9045" providerId="ADAL" clId="{746A967F-457C-4C82-87CF-C93446A79F6D}" dt="2023-03-06T22:32:28.970" v="13" actId="26606"/>
          <pc:sldLayoutMkLst>
            <pc:docMk/>
            <pc:sldMasterMk cId="1623323950" sldId="2147483692"/>
            <pc:sldLayoutMk cId="1200475609" sldId="2147483675"/>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375192145" sldId="2147483676"/>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2075194783" sldId="2147483677"/>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3417642149" sldId="2147483678"/>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096158572" sldId="2147483679"/>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053120655" sldId="2147483680"/>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3050249157" sldId="2147483681"/>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3985417116" sldId="2147483682"/>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2270928827" sldId="2147483683"/>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4286186196" sldId="2147483684"/>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474266219" sldId="2147483685"/>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8065116" sldId="2147483686"/>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563530918" sldId="2147483687"/>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526020425" sldId="2147483688"/>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528596031" sldId="2147483689"/>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1579326688" sldId="2147483690"/>
          </pc:sldLayoutMkLst>
        </pc:sldLayoutChg>
        <pc:sldLayoutChg chg="add del">
          <pc:chgData name="Ashley Mcguire" userId="c39f3073-860e-4120-9a2a-081301fd9045" providerId="ADAL" clId="{746A967F-457C-4C82-87CF-C93446A79F6D}" dt="2023-03-06T22:32:28.970" v="13" actId="26606"/>
          <pc:sldLayoutMkLst>
            <pc:docMk/>
            <pc:sldMasterMk cId="1623323950" sldId="2147483692"/>
            <pc:sldLayoutMk cId="602567571" sldId="2147483691"/>
          </pc:sldLayoutMkLst>
        </pc:sldLayoutChg>
      </pc:sldMasterChg>
      <pc:sldMasterChg chg="add del addSldLayout delSldLayout">
        <pc:chgData name="Ashley Mcguire" userId="c39f3073-860e-4120-9a2a-081301fd9045" providerId="ADAL" clId="{746A967F-457C-4C82-87CF-C93446A79F6D}" dt="2023-03-06T22:30:58.947" v="7" actId="26606"/>
        <pc:sldMasterMkLst>
          <pc:docMk/>
          <pc:sldMasterMk cId="3963503705" sldId="2147483699"/>
        </pc:sldMasterMkLst>
        <pc:sldLayoutChg chg="add del">
          <pc:chgData name="Ashley Mcguire" userId="c39f3073-860e-4120-9a2a-081301fd9045" providerId="ADAL" clId="{746A967F-457C-4C82-87CF-C93446A79F6D}" dt="2023-03-06T22:30:58.947" v="7" actId="26606"/>
          <pc:sldLayoutMkLst>
            <pc:docMk/>
            <pc:sldMasterMk cId="3963503705" sldId="2147483699"/>
            <pc:sldLayoutMk cId="1017610338" sldId="2147483688"/>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878608649" sldId="2147483689"/>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3870499697" sldId="2147483690"/>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2395035935" sldId="2147483691"/>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4207810590" sldId="2147483692"/>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3821549032" sldId="2147483693"/>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3921109266" sldId="2147483694"/>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2762123906" sldId="2147483695"/>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564141269" sldId="2147483696"/>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1217700247" sldId="2147483697"/>
          </pc:sldLayoutMkLst>
        </pc:sldLayoutChg>
        <pc:sldLayoutChg chg="add del">
          <pc:chgData name="Ashley Mcguire" userId="c39f3073-860e-4120-9a2a-081301fd9045" providerId="ADAL" clId="{746A967F-457C-4C82-87CF-C93446A79F6D}" dt="2023-03-06T22:30:58.947" v="7" actId="26606"/>
          <pc:sldLayoutMkLst>
            <pc:docMk/>
            <pc:sldMasterMk cId="3963503705" sldId="2147483699"/>
            <pc:sldLayoutMk cId="1030784365" sldId="2147483698"/>
          </pc:sldLayoutMkLst>
        </pc:sldLayoutChg>
      </pc:sldMasterChg>
      <pc:sldMasterChg chg="add del addSldLayout delSldLayout">
        <pc:chgData name="Ashley Mcguire" userId="c39f3073-860e-4120-9a2a-081301fd9045" providerId="ADAL" clId="{746A967F-457C-4C82-87CF-C93446A79F6D}" dt="2023-03-06T22:32:15.389" v="9" actId="26606"/>
        <pc:sldMasterMkLst>
          <pc:docMk/>
          <pc:sldMasterMk cId="1273693745" sldId="2147483712"/>
        </pc:sldMasterMkLst>
        <pc:sldLayoutChg chg="add del">
          <pc:chgData name="Ashley Mcguire" userId="c39f3073-860e-4120-9a2a-081301fd9045" providerId="ADAL" clId="{746A967F-457C-4C82-87CF-C93446A79F6D}" dt="2023-03-06T22:32:15.389" v="9" actId="26606"/>
          <pc:sldLayoutMkLst>
            <pc:docMk/>
            <pc:sldMasterMk cId="1273693745" sldId="2147483712"/>
            <pc:sldLayoutMk cId="1908863385" sldId="2147483701"/>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2513235550" sldId="2147483702"/>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558373397" sldId="2147483703"/>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3452471517" sldId="2147483704"/>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119840978" sldId="2147483705"/>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3992838947" sldId="2147483706"/>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699900306" sldId="2147483707"/>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1759297360" sldId="2147483708"/>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1704730500" sldId="2147483709"/>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660613376" sldId="2147483710"/>
          </pc:sldLayoutMkLst>
        </pc:sldLayoutChg>
        <pc:sldLayoutChg chg="add del">
          <pc:chgData name="Ashley Mcguire" userId="c39f3073-860e-4120-9a2a-081301fd9045" providerId="ADAL" clId="{746A967F-457C-4C82-87CF-C93446A79F6D}" dt="2023-03-06T22:32:15.389" v="9" actId="26606"/>
          <pc:sldLayoutMkLst>
            <pc:docMk/>
            <pc:sldMasterMk cId="1273693745" sldId="2147483712"/>
            <pc:sldLayoutMk cId="1880501889" sldId="2147483711"/>
          </pc:sldLayoutMkLst>
        </pc:sldLayoutChg>
      </pc:sldMasterChg>
      <pc:sldMasterChg chg="add addSldLayout">
        <pc:chgData name="Ashley Mcguire" userId="c39f3073-860e-4120-9a2a-081301fd9045" providerId="ADAL" clId="{746A967F-457C-4C82-87CF-C93446A79F6D}" dt="2023-03-06T22:32:29.033" v="14" actId="26606"/>
        <pc:sldMasterMkLst>
          <pc:docMk/>
          <pc:sldMasterMk cId="1567044294" sldId="2147483712"/>
        </pc:sldMasterMkLst>
        <pc:sldLayoutChg chg="add">
          <pc:chgData name="Ashley Mcguire" userId="c39f3073-860e-4120-9a2a-081301fd9045" providerId="ADAL" clId="{746A967F-457C-4C82-87CF-C93446A79F6D}" dt="2023-03-06T22:32:29.033" v="14" actId="26606"/>
          <pc:sldLayoutMkLst>
            <pc:docMk/>
            <pc:sldMasterMk cId="1567044294" sldId="2147483712"/>
            <pc:sldLayoutMk cId="1597334476" sldId="2147483701"/>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3410530494" sldId="2147483702"/>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66285650" sldId="2147483703"/>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708329935" sldId="2147483704"/>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2865784975" sldId="2147483705"/>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1094848283" sldId="2147483706"/>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697694015" sldId="2147483707"/>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1003506562" sldId="2147483708"/>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535291905" sldId="2147483709"/>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822439072" sldId="2147483710"/>
          </pc:sldLayoutMkLst>
        </pc:sldLayoutChg>
        <pc:sldLayoutChg chg="add">
          <pc:chgData name="Ashley Mcguire" userId="c39f3073-860e-4120-9a2a-081301fd9045" providerId="ADAL" clId="{746A967F-457C-4C82-87CF-C93446A79F6D}" dt="2023-03-06T22:32:29.033" v="14" actId="26606"/>
          <pc:sldLayoutMkLst>
            <pc:docMk/>
            <pc:sldMasterMk cId="1567044294" sldId="2147483712"/>
            <pc:sldLayoutMk cId="3911217024" sldId="2147483711"/>
          </pc:sldLayoutMkLst>
        </pc:sldLayoutChg>
      </pc:sldMasterChg>
      <pc:sldMasterChg chg="add del addSldLayout delSldLayout">
        <pc:chgData name="Ashley Mcguire" userId="c39f3073-860e-4120-9a2a-081301fd9045" providerId="ADAL" clId="{746A967F-457C-4C82-87CF-C93446A79F6D}" dt="2023-03-06T22:30:32.350" v="1" actId="26606"/>
        <pc:sldMasterMkLst>
          <pc:docMk/>
          <pc:sldMasterMk cId="1331181929" sldId="2147483738"/>
        </pc:sldMasterMkLst>
        <pc:sldLayoutChg chg="add del">
          <pc:chgData name="Ashley Mcguire" userId="c39f3073-860e-4120-9a2a-081301fd9045" providerId="ADAL" clId="{746A967F-457C-4C82-87CF-C93446A79F6D}" dt="2023-03-06T22:30:32.350" v="1" actId="26606"/>
          <pc:sldLayoutMkLst>
            <pc:docMk/>
            <pc:sldMasterMk cId="1331181929" sldId="2147483738"/>
            <pc:sldLayoutMk cId="2135910485" sldId="2147483727"/>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941836803" sldId="2147483728"/>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219140979" sldId="2147483729"/>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1315066788" sldId="2147483730"/>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4216417809" sldId="2147483731"/>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2914742015" sldId="2147483732"/>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2943805783" sldId="2147483733"/>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10438454" sldId="2147483734"/>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412947774" sldId="2147483735"/>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4227841950" sldId="2147483736"/>
          </pc:sldLayoutMkLst>
        </pc:sldLayoutChg>
        <pc:sldLayoutChg chg="add del">
          <pc:chgData name="Ashley Mcguire" userId="c39f3073-860e-4120-9a2a-081301fd9045" providerId="ADAL" clId="{746A967F-457C-4C82-87CF-C93446A79F6D}" dt="2023-03-06T22:30:32.350" v="1" actId="26606"/>
          <pc:sldLayoutMkLst>
            <pc:docMk/>
            <pc:sldMasterMk cId="1331181929" sldId="2147483738"/>
            <pc:sldLayoutMk cId="2235536842" sldId="214748373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26E8B1-C4E4-4CA2-9E61-40752A7165F4}"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8F3370F0-561E-45BA-86EF-682AF2412E3D}">
      <dgm:prSet/>
      <dgm:spPr/>
      <dgm:t>
        <a:bodyPr/>
        <a:lstStyle/>
        <a:p>
          <a:r>
            <a:rPr lang="en-US"/>
            <a:t>Delay of treatment</a:t>
          </a:r>
        </a:p>
      </dgm:t>
    </dgm:pt>
    <dgm:pt modelId="{2F450430-92AD-4D43-B177-F16EB0D5ABA0}" type="parTrans" cxnId="{1E517F13-59E6-43CE-9F1B-37C50372429F}">
      <dgm:prSet/>
      <dgm:spPr/>
      <dgm:t>
        <a:bodyPr/>
        <a:lstStyle/>
        <a:p>
          <a:endParaRPr lang="en-US"/>
        </a:p>
      </dgm:t>
    </dgm:pt>
    <dgm:pt modelId="{ACB13542-D863-4832-B76A-23C538F56E18}" type="sibTrans" cxnId="{1E517F13-59E6-43CE-9F1B-37C50372429F}">
      <dgm:prSet/>
      <dgm:spPr/>
      <dgm:t>
        <a:bodyPr/>
        <a:lstStyle/>
        <a:p>
          <a:endParaRPr lang="en-US"/>
        </a:p>
      </dgm:t>
    </dgm:pt>
    <dgm:pt modelId="{F1B60110-BE38-42DE-9CD5-5EA71FF7BBA6}">
      <dgm:prSet/>
      <dgm:spPr/>
      <dgm:t>
        <a:bodyPr/>
        <a:lstStyle/>
        <a:p>
          <a:r>
            <a:rPr lang="en-US" dirty="0"/>
            <a:t>Fatality</a:t>
          </a:r>
        </a:p>
      </dgm:t>
    </dgm:pt>
    <dgm:pt modelId="{0F9EB85C-88D1-4619-8974-928E3334C157}" type="parTrans" cxnId="{092E9B30-236C-402F-8B9E-DBD42A7195CD}">
      <dgm:prSet/>
      <dgm:spPr/>
      <dgm:t>
        <a:bodyPr/>
        <a:lstStyle/>
        <a:p>
          <a:endParaRPr lang="en-US"/>
        </a:p>
      </dgm:t>
    </dgm:pt>
    <dgm:pt modelId="{9CC26D77-A83B-4422-A38C-763C9D79FED4}" type="sibTrans" cxnId="{092E9B30-236C-402F-8B9E-DBD42A7195CD}">
      <dgm:prSet/>
      <dgm:spPr/>
      <dgm:t>
        <a:bodyPr/>
        <a:lstStyle/>
        <a:p>
          <a:endParaRPr lang="en-US"/>
        </a:p>
      </dgm:t>
    </dgm:pt>
    <dgm:pt modelId="{56888A28-75E8-4E2A-B7BA-6B49F76D8BD7}">
      <dgm:prSet/>
      <dgm:spPr/>
      <dgm:t>
        <a:bodyPr/>
        <a:lstStyle/>
        <a:p>
          <a:r>
            <a:rPr lang="en-US" dirty="0"/>
            <a:t>Family</a:t>
          </a:r>
          <a:r>
            <a:rPr lang="en-US" baseline="0" dirty="0"/>
            <a:t> grieving</a:t>
          </a:r>
          <a:endParaRPr lang="en-US" dirty="0"/>
        </a:p>
      </dgm:t>
    </dgm:pt>
    <dgm:pt modelId="{B2856E8A-F9DB-4330-BFD1-424DF1BBFE74}" type="parTrans" cxnId="{9AADD668-AB69-4529-856B-F1ACB2850A01}">
      <dgm:prSet/>
      <dgm:spPr/>
      <dgm:t>
        <a:bodyPr/>
        <a:lstStyle/>
        <a:p>
          <a:endParaRPr lang="en-US"/>
        </a:p>
      </dgm:t>
    </dgm:pt>
    <dgm:pt modelId="{CD263B34-0006-45FF-9C3B-C11A488DBCB6}" type="sibTrans" cxnId="{9AADD668-AB69-4529-856B-F1ACB2850A01}">
      <dgm:prSet/>
      <dgm:spPr/>
      <dgm:t>
        <a:bodyPr/>
        <a:lstStyle/>
        <a:p>
          <a:endParaRPr lang="en-US"/>
        </a:p>
      </dgm:t>
    </dgm:pt>
    <dgm:pt modelId="{E597F20F-A152-4EF8-BDDE-7D3E22ADFE3F}" type="pres">
      <dgm:prSet presAssocID="{1026E8B1-C4E4-4CA2-9E61-40752A7165F4}" presName="outerComposite" presStyleCnt="0">
        <dgm:presLayoutVars>
          <dgm:chMax val="5"/>
          <dgm:dir/>
          <dgm:resizeHandles val="exact"/>
        </dgm:presLayoutVars>
      </dgm:prSet>
      <dgm:spPr/>
    </dgm:pt>
    <dgm:pt modelId="{8116EDB5-CA9C-4E9C-9189-2B921B7C1EAC}" type="pres">
      <dgm:prSet presAssocID="{1026E8B1-C4E4-4CA2-9E61-40752A7165F4}" presName="dummyMaxCanvas" presStyleCnt="0">
        <dgm:presLayoutVars/>
      </dgm:prSet>
      <dgm:spPr/>
    </dgm:pt>
    <dgm:pt modelId="{7955A75C-CC08-4CF4-BB20-F64A2665E622}" type="pres">
      <dgm:prSet presAssocID="{1026E8B1-C4E4-4CA2-9E61-40752A7165F4}" presName="ThreeNodes_1" presStyleLbl="node1" presStyleIdx="0" presStyleCnt="3">
        <dgm:presLayoutVars>
          <dgm:bulletEnabled val="1"/>
        </dgm:presLayoutVars>
      </dgm:prSet>
      <dgm:spPr/>
    </dgm:pt>
    <dgm:pt modelId="{05EF9D2A-DDEB-4B41-9151-9C03BA3A90FC}" type="pres">
      <dgm:prSet presAssocID="{1026E8B1-C4E4-4CA2-9E61-40752A7165F4}" presName="ThreeNodes_2" presStyleLbl="node1" presStyleIdx="1" presStyleCnt="3">
        <dgm:presLayoutVars>
          <dgm:bulletEnabled val="1"/>
        </dgm:presLayoutVars>
      </dgm:prSet>
      <dgm:spPr/>
    </dgm:pt>
    <dgm:pt modelId="{ECF2093E-BB56-4015-899B-97345583A2BE}" type="pres">
      <dgm:prSet presAssocID="{1026E8B1-C4E4-4CA2-9E61-40752A7165F4}" presName="ThreeNodes_3" presStyleLbl="node1" presStyleIdx="2" presStyleCnt="3">
        <dgm:presLayoutVars>
          <dgm:bulletEnabled val="1"/>
        </dgm:presLayoutVars>
      </dgm:prSet>
      <dgm:spPr/>
    </dgm:pt>
    <dgm:pt modelId="{0D8DE0D4-D610-4AD7-831E-4DB68BE64048}" type="pres">
      <dgm:prSet presAssocID="{1026E8B1-C4E4-4CA2-9E61-40752A7165F4}" presName="ThreeConn_1-2" presStyleLbl="fgAccFollowNode1" presStyleIdx="0" presStyleCnt="2">
        <dgm:presLayoutVars>
          <dgm:bulletEnabled val="1"/>
        </dgm:presLayoutVars>
      </dgm:prSet>
      <dgm:spPr/>
    </dgm:pt>
    <dgm:pt modelId="{048FEDBE-B3A9-47C1-800D-783B4D554D96}" type="pres">
      <dgm:prSet presAssocID="{1026E8B1-C4E4-4CA2-9E61-40752A7165F4}" presName="ThreeConn_2-3" presStyleLbl="fgAccFollowNode1" presStyleIdx="1" presStyleCnt="2">
        <dgm:presLayoutVars>
          <dgm:bulletEnabled val="1"/>
        </dgm:presLayoutVars>
      </dgm:prSet>
      <dgm:spPr/>
    </dgm:pt>
    <dgm:pt modelId="{4084929F-DC4D-4C7A-BF64-B2D3C3F1038C}" type="pres">
      <dgm:prSet presAssocID="{1026E8B1-C4E4-4CA2-9E61-40752A7165F4}" presName="ThreeNodes_1_text" presStyleLbl="node1" presStyleIdx="2" presStyleCnt="3">
        <dgm:presLayoutVars>
          <dgm:bulletEnabled val="1"/>
        </dgm:presLayoutVars>
      </dgm:prSet>
      <dgm:spPr/>
    </dgm:pt>
    <dgm:pt modelId="{73D56F67-D433-4BA1-820D-B38A5E52EA9E}" type="pres">
      <dgm:prSet presAssocID="{1026E8B1-C4E4-4CA2-9E61-40752A7165F4}" presName="ThreeNodes_2_text" presStyleLbl="node1" presStyleIdx="2" presStyleCnt="3">
        <dgm:presLayoutVars>
          <dgm:bulletEnabled val="1"/>
        </dgm:presLayoutVars>
      </dgm:prSet>
      <dgm:spPr/>
    </dgm:pt>
    <dgm:pt modelId="{E4C0C483-C1E6-47A0-AB35-BB061A0193CB}" type="pres">
      <dgm:prSet presAssocID="{1026E8B1-C4E4-4CA2-9E61-40752A7165F4}" presName="ThreeNodes_3_text" presStyleLbl="node1" presStyleIdx="2" presStyleCnt="3">
        <dgm:presLayoutVars>
          <dgm:bulletEnabled val="1"/>
        </dgm:presLayoutVars>
      </dgm:prSet>
      <dgm:spPr/>
    </dgm:pt>
  </dgm:ptLst>
  <dgm:cxnLst>
    <dgm:cxn modelId="{0D015209-D98D-43E1-9ABD-B4747BC15736}" type="presOf" srcId="{F1B60110-BE38-42DE-9CD5-5EA71FF7BBA6}" destId="{73D56F67-D433-4BA1-820D-B38A5E52EA9E}" srcOrd="1" destOrd="0" presId="urn:microsoft.com/office/officeart/2005/8/layout/vProcess5"/>
    <dgm:cxn modelId="{1E517F13-59E6-43CE-9F1B-37C50372429F}" srcId="{1026E8B1-C4E4-4CA2-9E61-40752A7165F4}" destId="{8F3370F0-561E-45BA-86EF-682AF2412E3D}" srcOrd="0" destOrd="0" parTransId="{2F450430-92AD-4D43-B177-F16EB0D5ABA0}" sibTransId="{ACB13542-D863-4832-B76A-23C538F56E18}"/>
    <dgm:cxn modelId="{092E9B30-236C-402F-8B9E-DBD42A7195CD}" srcId="{1026E8B1-C4E4-4CA2-9E61-40752A7165F4}" destId="{F1B60110-BE38-42DE-9CD5-5EA71FF7BBA6}" srcOrd="1" destOrd="0" parTransId="{0F9EB85C-88D1-4619-8974-928E3334C157}" sibTransId="{9CC26D77-A83B-4422-A38C-763C9D79FED4}"/>
    <dgm:cxn modelId="{56D46C42-5543-4CBD-8385-D221F31B1493}" type="presOf" srcId="{56888A28-75E8-4E2A-B7BA-6B49F76D8BD7}" destId="{E4C0C483-C1E6-47A0-AB35-BB061A0193CB}" srcOrd="1" destOrd="0" presId="urn:microsoft.com/office/officeart/2005/8/layout/vProcess5"/>
    <dgm:cxn modelId="{85257D63-15CF-4A70-B13D-BEACFA3D3C3D}" type="presOf" srcId="{1026E8B1-C4E4-4CA2-9E61-40752A7165F4}" destId="{E597F20F-A152-4EF8-BDDE-7D3E22ADFE3F}" srcOrd="0" destOrd="0" presId="urn:microsoft.com/office/officeart/2005/8/layout/vProcess5"/>
    <dgm:cxn modelId="{9AADD668-AB69-4529-856B-F1ACB2850A01}" srcId="{1026E8B1-C4E4-4CA2-9E61-40752A7165F4}" destId="{56888A28-75E8-4E2A-B7BA-6B49F76D8BD7}" srcOrd="2" destOrd="0" parTransId="{B2856E8A-F9DB-4330-BFD1-424DF1BBFE74}" sibTransId="{CD263B34-0006-45FF-9C3B-C11A488DBCB6}"/>
    <dgm:cxn modelId="{E84A584F-F129-4D7D-954F-06BFA9A29E36}" type="presOf" srcId="{ACB13542-D863-4832-B76A-23C538F56E18}" destId="{0D8DE0D4-D610-4AD7-831E-4DB68BE64048}" srcOrd="0" destOrd="0" presId="urn:microsoft.com/office/officeart/2005/8/layout/vProcess5"/>
    <dgm:cxn modelId="{11501B70-E20F-45F7-A652-0CEC56941F8D}" type="presOf" srcId="{8F3370F0-561E-45BA-86EF-682AF2412E3D}" destId="{7955A75C-CC08-4CF4-BB20-F64A2665E622}" srcOrd="0" destOrd="0" presId="urn:microsoft.com/office/officeart/2005/8/layout/vProcess5"/>
    <dgm:cxn modelId="{7A0638A2-3411-4C27-A9F5-ABE022C127BC}" type="presOf" srcId="{8F3370F0-561E-45BA-86EF-682AF2412E3D}" destId="{4084929F-DC4D-4C7A-BF64-B2D3C3F1038C}" srcOrd="1" destOrd="0" presId="urn:microsoft.com/office/officeart/2005/8/layout/vProcess5"/>
    <dgm:cxn modelId="{750305CD-E3D3-48CE-8894-F721F3962460}" type="presOf" srcId="{9CC26D77-A83B-4422-A38C-763C9D79FED4}" destId="{048FEDBE-B3A9-47C1-800D-783B4D554D96}" srcOrd="0" destOrd="0" presId="urn:microsoft.com/office/officeart/2005/8/layout/vProcess5"/>
    <dgm:cxn modelId="{4DA812D9-4BAC-4982-B0C3-7C4F0F5199CA}" type="presOf" srcId="{56888A28-75E8-4E2A-B7BA-6B49F76D8BD7}" destId="{ECF2093E-BB56-4015-899B-97345583A2BE}" srcOrd="0" destOrd="0" presId="urn:microsoft.com/office/officeart/2005/8/layout/vProcess5"/>
    <dgm:cxn modelId="{A85370DD-5708-41B7-A976-9282620177F8}" type="presOf" srcId="{F1B60110-BE38-42DE-9CD5-5EA71FF7BBA6}" destId="{05EF9D2A-DDEB-4B41-9151-9C03BA3A90FC}" srcOrd="0" destOrd="0" presId="urn:microsoft.com/office/officeart/2005/8/layout/vProcess5"/>
    <dgm:cxn modelId="{5C61EF24-2A9B-41F9-B9AC-5CC01A4EDC23}" type="presParOf" srcId="{E597F20F-A152-4EF8-BDDE-7D3E22ADFE3F}" destId="{8116EDB5-CA9C-4E9C-9189-2B921B7C1EAC}" srcOrd="0" destOrd="0" presId="urn:microsoft.com/office/officeart/2005/8/layout/vProcess5"/>
    <dgm:cxn modelId="{9029B5BA-12B3-463D-AA03-0376CB27E7C3}" type="presParOf" srcId="{E597F20F-A152-4EF8-BDDE-7D3E22ADFE3F}" destId="{7955A75C-CC08-4CF4-BB20-F64A2665E622}" srcOrd="1" destOrd="0" presId="urn:microsoft.com/office/officeart/2005/8/layout/vProcess5"/>
    <dgm:cxn modelId="{25E75E0E-02AF-4B2D-8514-01DF988870D0}" type="presParOf" srcId="{E597F20F-A152-4EF8-BDDE-7D3E22ADFE3F}" destId="{05EF9D2A-DDEB-4B41-9151-9C03BA3A90FC}" srcOrd="2" destOrd="0" presId="urn:microsoft.com/office/officeart/2005/8/layout/vProcess5"/>
    <dgm:cxn modelId="{3CA2A303-F05A-4894-AA8F-13A0F8965B50}" type="presParOf" srcId="{E597F20F-A152-4EF8-BDDE-7D3E22ADFE3F}" destId="{ECF2093E-BB56-4015-899B-97345583A2BE}" srcOrd="3" destOrd="0" presId="urn:microsoft.com/office/officeart/2005/8/layout/vProcess5"/>
    <dgm:cxn modelId="{A12F3C46-C4DD-441C-A369-0F9272795D7C}" type="presParOf" srcId="{E597F20F-A152-4EF8-BDDE-7D3E22ADFE3F}" destId="{0D8DE0D4-D610-4AD7-831E-4DB68BE64048}" srcOrd="4" destOrd="0" presId="urn:microsoft.com/office/officeart/2005/8/layout/vProcess5"/>
    <dgm:cxn modelId="{822035D7-8B33-407F-9793-A8D896584659}" type="presParOf" srcId="{E597F20F-A152-4EF8-BDDE-7D3E22ADFE3F}" destId="{048FEDBE-B3A9-47C1-800D-783B4D554D96}" srcOrd="5" destOrd="0" presId="urn:microsoft.com/office/officeart/2005/8/layout/vProcess5"/>
    <dgm:cxn modelId="{3CCD4E89-9913-42E0-AD52-EC707D128BEA}" type="presParOf" srcId="{E597F20F-A152-4EF8-BDDE-7D3E22ADFE3F}" destId="{4084929F-DC4D-4C7A-BF64-B2D3C3F1038C}" srcOrd="6" destOrd="0" presId="urn:microsoft.com/office/officeart/2005/8/layout/vProcess5"/>
    <dgm:cxn modelId="{9262A23F-6A8A-4EF7-A182-8124B066F6B0}" type="presParOf" srcId="{E597F20F-A152-4EF8-BDDE-7D3E22ADFE3F}" destId="{73D56F67-D433-4BA1-820D-B38A5E52EA9E}" srcOrd="7" destOrd="0" presId="urn:microsoft.com/office/officeart/2005/8/layout/vProcess5"/>
    <dgm:cxn modelId="{3CE242ED-3D70-48BD-9A6B-BE54C5E83117}" type="presParOf" srcId="{E597F20F-A152-4EF8-BDDE-7D3E22ADFE3F}" destId="{E4C0C483-C1E6-47A0-AB35-BB061A0193CB}"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AAC742-6152-4405-81C6-D06F719FF152}" type="doc">
      <dgm:prSet loTypeId="urn:microsoft.com/office/officeart/2016/7/layout/RepeatingBendingProcessNew" loCatId="process" qsTypeId="urn:microsoft.com/office/officeart/2005/8/quickstyle/simple5" qsCatId="simple" csTypeId="urn:microsoft.com/office/officeart/2005/8/colors/colorful5" csCatId="colorful"/>
      <dgm:spPr/>
      <dgm:t>
        <a:bodyPr/>
        <a:lstStyle/>
        <a:p>
          <a:endParaRPr lang="en-US"/>
        </a:p>
      </dgm:t>
    </dgm:pt>
    <dgm:pt modelId="{D621554B-CFE8-4308-99E2-B024D64B2850}">
      <dgm:prSet/>
      <dgm:spPr/>
      <dgm:t>
        <a:bodyPr/>
        <a:lstStyle/>
        <a:p>
          <a:r>
            <a:rPr lang="en-US" dirty="0"/>
            <a:t>Cath lab notified the floor of the occurrence during the procedure. </a:t>
          </a:r>
        </a:p>
      </dgm:t>
    </dgm:pt>
    <dgm:pt modelId="{32DEE62A-713F-433C-B9C7-8FA68251F7C8}" type="parTrans" cxnId="{98258AB8-C478-4ABC-BC9F-9E442B055AA2}">
      <dgm:prSet/>
      <dgm:spPr/>
      <dgm:t>
        <a:bodyPr/>
        <a:lstStyle/>
        <a:p>
          <a:endParaRPr lang="en-US"/>
        </a:p>
      </dgm:t>
    </dgm:pt>
    <dgm:pt modelId="{86A5D333-0654-484E-AB89-70784380C98C}" type="sibTrans" cxnId="{98258AB8-C478-4ABC-BC9F-9E442B055AA2}">
      <dgm:prSet/>
      <dgm:spPr/>
      <dgm:t>
        <a:bodyPr/>
        <a:lstStyle/>
        <a:p>
          <a:endParaRPr lang="en-US"/>
        </a:p>
      </dgm:t>
    </dgm:pt>
    <dgm:pt modelId="{D543EEF6-0BDB-4106-A9A5-A9079E29D63F}">
      <dgm:prSet/>
      <dgm:spPr/>
      <dgm:t>
        <a:bodyPr/>
        <a:lstStyle/>
        <a:p>
          <a:r>
            <a:rPr lang="en-US" dirty="0"/>
            <a:t>The charge nurse notified the physician and nurse practitioner.</a:t>
          </a:r>
        </a:p>
      </dgm:t>
    </dgm:pt>
    <dgm:pt modelId="{0577E0B9-99F9-4F8E-9317-B5BCCB3AF21C}" type="parTrans" cxnId="{EAD41CEA-D7AA-4676-9BF9-D94FE1BED6E0}">
      <dgm:prSet/>
      <dgm:spPr/>
      <dgm:t>
        <a:bodyPr/>
        <a:lstStyle/>
        <a:p>
          <a:endParaRPr lang="en-US"/>
        </a:p>
      </dgm:t>
    </dgm:pt>
    <dgm:pt modelId="{6715A7BE-2D54-47EA-ABCF-5C9A5A15762C}" type="sibTrans" cxnId="{EAD41CEA-D7AA-4676-9BF9-D94FE1BED6E0}">
      <dgm:prSet/>
      <dgm:spPr/>
      <dgm:t>
        <a:bodyPr/>
        <a:lstStyle/>
        <a:p>
          <a:endParaRPr lang="en-US"/>
        </a:p>
      </dgm:t>
    </dgm:pt>
    <dgm:pt modelId="{338899FF-1376-450C-A803-C2B9A3334989}">
      <dgm:prSet/>
      <dgm:spPr/>
      <dgm:t>
        <a:bodyPr/>
        <a:lstStyle/>
        <a:p>
          <a:r>
            <a:rPr lang="en-US"/>
            <a:t>The physician released the news to the family waiting by the procedure room.</a:t>
          </a:r>
        </a:p>
      </dgm:t>
    </dgm:pt>
    <dgm:pt modelId="{D84D7242-D702-4D29-9BB8-AF7029CCFB81}" type="parTrans" cxnId="{103264B9-799D-4307-B2C0-C00A66B47ACB}">
      <dgm:prSet/>
      <dgm:spPr/>
      <dgm:t>
        <a:bodyPr/>
        <a:lstStyle/>
        <a:p>
          <a:endParaRPr lang="en-US"/>
        </a:p>
      </dgm:t>
    </dgm:pt>
    <dgm:pt modelId="{FFFAC81B-9E46-4EF5-A65F-CACA4DAC8F5C}" type="sibTrans" cxnId="{103264B9-799D-4307-B2C0-C00A66B47ACB}">
      <dgm:prSet/>
      <dgm:spPr/>
      <dgm:t>
        <a:bodyPr/>
        <a:lstStyle/>
        <a:p>
          <a:endParaRPr lang="en-US"/>
        </a:p>
      </dgm:t>
    </dgm:pt>
    <dgm:pt modelId="{E04BF328-2C13-443E-8E29-0BFF4C61228C}">
      <dgm:prSet/>
      <dgm:spPr/>
      <dgm:t>
        <a:bodyPr/>
        <a:lstStyle/>
        <a:p>
          <a:r>
            <a:rPr lang="en-US" dirty="0"/>
            <a:t>The unit director was notified of the incident by the nurse practitioner and physician.</a:t>
          </a:r>
        </a:p>
      </dgm:t>
    </dgm:pt>
    <dgm:pt modelId="{2C8B81DC-8758-4D29-BDF0-B1E7C6C2D401}" type="parTrans" cxnId="{865A1085-D552-4014-AE77-AE96F117140E}">
      <dgm:prSet/>
      <dgm:spPr/>
      <dgm:t>
        <a:bodyPr/>
        <a:lstStyle/>
        <a:p>
          <a:endParaRPr lang="en-US"/>
        </a:p>
      </dgm:t>
    </dgm:pt>
    <dgm:pt modelId="{4DE85D78-2447-4DC5-B3E5-BCC49D8C7593}" type="sibTrans" cxnId="{865A1085-D552-4014-AE77-AE96F117140E}">
      <dgm:prSet/>
      <dgm:spPr/>
      <dgm:t>
        <a:bodyPr/>
        <a:lstStyle/>
        <a:p>
          <a:endParaRPr lang="en-US"/>
        </a:p>
      </dgm:t>
    </dgm:pt>
    <dgm:pt modelId="{1E20C71A-9C79-45DA-AE45-1376090466B5}">
      <dgm:prSet/>
      <dgm:spPr/>
      <dgm:t>
        <a:bodyPr/>
        <a:lstStyle/>
        <a:p>
          <a:r>
            <a:rPr lang="en-US"/>
            <a:t>The unit director notified the house supervisor of the incident.</a:t>
          </a:r>
        </a:p>
      </dgm:t>
    </dgm:pt>
    <dgm:pt modelId="{BD53094C-6090-425F-B3EC-D793243422E6}" type="parTrans" cxnId="{E8B3F9D2-9803-4BF9-BAA2-F1C53C17051D}">
      <dgm:prSet/>
      <dgm:spPr/>
      <dgm:t>
        <a:bodyPr/>
        <a:lstStyle/>
        <a:p>
          <a:endParaRPr lang="en-US"/>
        </a:p>
      </dgm:t>
    </dgm:pt>
    <dgm:pt modelId="{77F60178-2828-4D70-9963-6E1102EB067B}" type="sibTrans" cxnId="{E8B3F9D2-9803-4BF9-BAA2-F1C53C17051D}">
      <dgm:prSet/>
      <dgm:spPr/>
      <dgm:t>
        <a:bodyPr/>
        <a:lstStyle/>
        <a:p>
          <a:endParaRPr lang="en-US"/>
        </a:p>
      </dgm:t>
    </dgm:pt>
    <dgm:pt modelId="{48436409-D18A-4AA1-87FA-90FE78AC48D2}">
      <dgm:prSet/>
      <dgm:spPr/>
      <dgm:t>
        <a:bodyPr/>
        <a:lstStyle/>
        <a:p>
          <a:r>
            <a:rPr lang="en-US" dirty="0"/>
            <a:t>House supervisor conversed with the hospitalist behind the medication error.</a:t>
          </a:r>
        </a:p>
      </dgm:t>
    </dgm:pt>
    <dgm:pt modelId="{DD55434E-F5E6-453E-8D38-8BFEBEE58F0B}" type="parTrans" cxnId="{D48B9D11-14D0-4AAE-8D6C-9C0F7015C75C}">
      <dgm:prSet/>
      <dgm:spPr/>
      <dgm:t>
        <a:bodyPr/>
        <a:lstStyle/>
        <a:p>
          <a:endParaRPr lang="en-US"/>
        </a:p>
      </dgm:t>
    </dgm:pt>
    <dgm:pt modelId="{586B53E1-49B8-4121-822D-0CBB8BF4BBC3}" type="sibTrans" cxnId="{D48B9D11-14D0-4AAE-8D6C-9C0F7015C75C}">
      <dgm:prSet/>
      <dgm:spPr/>
      <dgm:t>
        <a:bodyPr/>
        <a:lstStyle/>
        <a:p>
          <a:endParaRPr lang="en-US"/>
        </a:p>
      </dgm:t>
    </dgm:pt>
    <dgm:pt modelId="{80E004A7-225D-43AC-8773-D29D16BF8927}" type="pres">
      <dgm:prSet presAssocID="{37AAC742-6152-4405-81C6-D06F719FF152}" presName="Name0" presStyleCnt="0">
        <dgm:presLayoutVars>
          <dgm:dir/>
          <dgm:resizeHandles val="exact"/>
        </dgm:presLayoutVars>
      </dgm:prSet>
      <dgm:spPr/>
    </dgm:pt>
    <dgm:pt modelId="{20B80695-5F67-4476-93A8-FEBB0D0C13C3}" type="pres">
      <dgm:prSet presAssocID="{D621554B-CFE8-4308-99E2-B024D64B2850}" presName="node" presStyleLbl="node1" presStyleIdx="0" presStyleCnt="6">
        <dgm:presLayoutVars>
          <dgm:bulletEnabled val="1"/>
        </dgm:presLayoutVars>
      </dgm:prSet>
      <dgm:spPr/>
    </dgm:pt>
    <dgm:pt modelId="{99D8BE32-6545-4D77-BA1B-60CF286C74B5}" type="pres">
      <dgm:prSet presAssocID="{86A5D333-0654-484E-AB89-70784380C98C}" presName="sibTrans" presStyleLbl="sibTrans1D1" presStyleIdx="0" presStyleCnt="5"/>
      <dgm:spPr/>
    </dgm:pt>
    <dgm:pt modelId="{BD8D6030-A4D8-419A-B567-C6E2AA8767B6}" type="pres">
      <dgm:prSet presAssocID="{86A5D333-0654-484E-AB89-70784380C98C}" presName="connectorText" presStyleLbl="sibTrans1D1" presStyleIdx="0" presStyleCnt="5"/>
      <dgm:spPr/>
    </dgm:pt>
    <dgm:pt modelId="{6228A3F7-954A-482B-838F-F71BCFEA8F88}" type="pres">
      <dgm:prSet presAssocID="{D543EEF6-0BDB-4106-A9A5-A9079E29D63F}" presName="node" presStyleLbl="node1" presStyleIdx="1" presStyleCnt="6">
        <dgm:presLayoutVars>
          <dgm:bulletEnabled val="1"/>
        </dgm:presLayoutVars>
      </dgm:prSet>
      <dgm:spPr/>
    </dgm:pt>
    <dgm:pt modelId="{013674D6-B27A-41DB-B6BC-021FEEBA736E}" type="pres">
      <dgm:prSet presAssocID="{6715A7BE-2D54-47EA-ABCF-5C9A5A15762C}" presName="sibTrans" presStyleLbl="sibTrans1D1" presStyleIdx="1" presStyleCnt="5"/>
      <dgm:spPr/>
    </dgm:pt>
    <dgm:pt modelId="{9C99B605-A14E-4F00-AC80-4E5F4C68016C}" type="pres">
      <dgm:prSet presAssocID="{6715A7BE-2D54-47EA-ABCF-5C9A5A15762C}" presName="connectorText" presStyleLbl="sibTrans1D1" presStyleIdx="1" presStyleCnt="5"/>
      <dgm:spPr/>
    </dgm:pt>
    <dgm:pt modelId="{99F03AC4-D65C-4EFB-B173-70DF8917B834}" type="pres">
      <dgm:prSet presAssocID="{338899FF-1376-450C-A803-C2B9A3334989}" presName="node" presStyleLbl="node1" presStyleIdx="2" presStyleCnt="6">
        <dgm:presLayoutVars>
          <dgm:bulletEnabled val="1"/>
        </dgm:presLayoutVars>
      </dgm:prSet>
      <dgm:spPr/>
    </dgm:pt>
    <dgm:pt modelId="{C5EA43DF-61AA-465D-B1F3-1F12321E4C90}" type="pres">
      <dgm:prSet presAssocID="{FFFAC81B-9E46-4EF5-A65F-CACA4DAC8F5C}" presName="sibTrans" presStyleLbl="sibTrans1D1" presStyleIdx="2" presStyleCnt="5"/>
      <dgm:spPr/>
    </dgm:pt>
    <dgm:pt modelId="{8DF417BF-703E-4BF8-BCA8-0CDABA90734C}" type="pres">
      <dgm:prSet presAssocID="{FFFAC81B-9E46-4EF5-A65F-CACA4DAC8F5C}" presName="connectorText" presStyleLbl="sibTrans1D1" presStyleIdx="2" presStyleCnt="5"/>
      <dgm:spPr/>
    </dgm:pt>
    <dgm:pt modelId="{73BD3410-097E-4592-9D4E-00E7AE87697B}" type="pres">
      <dgm:prSet presAssocID="{E04BF328-2C13-443E-8E29-0BFF4C61228C}" presName="node" presStyleLbl="node1" presStyleIdx="3" presStyleCnt="6">
        <dgm:presLayoutVars>
          <dgm:bulletEnabled val="1"/>
        </dgm:presLayoutVars>
      </dgm:prSet>
      <dgm:spPr/>
    </dgm:pt>
    <dgm:pt modelId="{977A41E3-1465-4108-89FA-925EEA7478D8}" type="pres">
      <dgm:prSet presAssocID="{4DE85D78-2447-4DC5-B3E5-BCC49D8C7593}" presName="sibTrans" presStyleLbl="sibTrans1D1" presStyleIdx="3" presStyleCnt="5"/>
      <dgm:spPr/>
    </dgm:pt>
    <dgm:pt modelId="{ECC7B0A9-2A1E-4FCC-AED2-7E5546337287}" type="pres">
      <dgm:prSet presAssocID="{4DE85D78-2447-4DC5-B3E5-BCC49D8C7593}" presName="connectorText" presStyleLbl="sibTrans1D1" presStyleIdx="3" presStyleCnt="5"/>
      <dgm:spPr/>
    </dgm:pt>
    <dgm:pt modelId="{4DE6DF1A-8165-4FBA-AF54-AE402DB940BD}" type="pres">
      <dgm:prSet presAssocID="{1E20C71A-9C79-45DA-AE45-1376090466B5}" presName="node" presStyleLbl="node1" presStyleIdx="4" presStyleCnt="6">
        <dgm:presLayoutVars>
          <dgm:bulletEnabled val="1"/>
        </dgm:presLayoutVars>
      </dgm:prSet>
      <dgm:spPr/>
    </dgm:pt>
    <dgm:pt modelId="{624003AE-76CE-43FD-9386-BA0F79A1E582}" type="pres">
      <dgm:prSet presAssocID="{77F60178-2828-4D70-9963-6E1102EB067B}" presName="sibTrans" presStyleLbl="sibTrans1D1" presStyleIdx="4" presStyleCnt="5"/>
      <dgm:spPr/>
    </dgm:pt>
    <dgm:pt modelId="{9D632551-64AC-4442-8940-F6C8329AC8AF}" type="pres">
      <dgm:prSet presAssocID="{77F60178-2828-4D70-9963-6E1102EB067B}" presName="connectorText" presStyleLbl="sibTrans1D1" presStyleIdx="4" presStyleCnt="5"/>
      <dgm:spPr/>
    </dgm:pt>
    <dgm:pt modelId="{3C9961E5-6591-4A90-815F-45D984C9B7DA}" type="pres">
      <dgm:prSet presAssocID="{48436409-D18A-4AA1-87FA-90FE78AC48D2}" presName="node" presStyleLbl="node1" presStyleIdx="5" presStyleCnt="6">
        <dgm:presLayoutVars>
          <dgm:bulletEnabled val="1"/>
        </dgm:presLayoutVars>
      </dgm:prSet>
      <dgm:spPr/>
    </dgm:pt>
  </dgm:ptLst>
  <dgm:cxnLst>
    <dgm:cxn modelId="{D48B9D11-14D0-4AAE-8D6C-9C0F7015C75C}" srcId="{37AAC742-6152-4405-81C6-D06F719FF152}" destId="{48436409-D18A-4AA1-87FA-90FE78AC48D2}" srcOrd="5" destOrd="0" parTransId="{DD55434E-F5E6-453E-8D38-8BFEBEE58F0B}" sibTransId="{586B53E1-49B8-4121-822D-0CBB8BF4BBC3}"/>
    <dgm:cxn modelId="{787D721B-7D7D-4511-B823-AC95575D5CE3}" type="presOf" srcId="{77F60178-2828-4D70-9963-6E1102EB067B}" destId="{9D632551-64AC-4442-8940-F6C8329AC8AF}" srcOrd="1" destOrd="0" presId="urn:microsoft.com/office/officeart/2016/7/layout/RepeatingBendingProcessNew"/>
    <dgm:cxn modelId="{A532D324-0B3B-4560-B41C-C76406B39AE7}" type="presOf" srcId="{37AAC742-6152-4405-81C6-D06F719FF152}" destId="{80E004A7-225D-43AC-8773-D29D16BF8927}" srcOrd="0" destOrd="0" presId="urn:microsoft.com/office/officeart/2016/7/layout/RepeatingBendingProcessNew"/>
    <dgm:cxn modelId="{D66AAE29-9910-4E61-BE72-82B3B5FC0D4C}" type="presOf" srcId="{6715A7BE-2D54-47EA-ABCF-5C9A5A15762C}" destId="{013674D6-B27A-41DB-B6BC-021FEEBA736E}" srcOrd="0" destOrd="0" presId="urn:microsoft.com/office/officeart/2016/7/layout/RepeatingBendingProcessNew"/>
    <dgm:cxn modelId="{51D8CE3A-61A7-41ED-87DD-C70A33448B1F}" type="presOf" srcId="{FFFAC81B-9E46-4EF5-A65F-CACA4DAC8F5C}" destId="{C5EA43DF-61AA-465D-B1F3-1F12321E4C90}" srcOrd="0" destOrd="0" presId="urn:microsoft.com/office/officeart/2016/7/layout/RepeatingBendingProcessNew"/>
    <dgm:cxn modelId="{04688A3C-1801-484C-9BEE-1DFC03F25F7D}" type="presOf" srcId="{48436409-D18A-4AA1-87FA-90FE78AC48D2}" destId="{3C9961E5-6591-4A90-815F-45D984C9B7DA}" srcOrd="0" destOrd="0" presId="urn:microsoft.com/office/officeart/2016/7/layout/RepeatingBendingProcessNew"/>
    <dgm:cxn modelId="{A82A045B-EE45-4884-B755-85068CFE734B}" type="presOf" srcId="{86A5D333-0654-484E-AB89-70784380C98C}" destId="{BD8D6030-A4D8-419A-B567-C6E2AA8767B6}" srcOrd="1" destOrd="0" presId="urn:microsoft.com/office/officeart/2016/7/layout/RepeatingBendingProcessNew"/>
    <dgm:cxn modelId="{30E6B053-B44C-49EF-A1F4-86FA94195E19}" type="presOf" srcId="{338899FF-1376-450C-A803-C2B9A3334989}" destId="{99F03AC4-D65C-4EFB-B173-70DF8917B834}" srcOrd="0" destOrd="0" presId="urn:microsoft.com/office/officeart/2016/7/layout/RepeatingBendingProcessNew"/>
    <dgm:cxn modelId="{865A1085-D552-4014-AE77-AE96F117140E}" srcId="{37AAC742-6152-4405-81C6-D06F719FF152}" destId="{E04BF328-2C13-443E-8E29-0BFF4C61228C}" srcOrd="3" destOrd="0" parTransId="{2C8B81DC-8758-4D29-BDF0-B1E7C6C2D401}" sibTransId="{4DE85D78-2447-4DC5-B3E5-BCC49D8C7593}"/>
    <dgm:cxn modelId="{A4E28195-507B-441B-8D6C-C034A52590E0}" type="presOf" srcId="{1E20C71A-9C79-45DA-AE45-1376090466B5}" destId="{4DE6DF1A-8165-4FBA-AF54-AE402DB940BD}" srcOrd="0" destOrd="0" presId="urn:microsoft.com/office/officeart/2016/7/layout/RepeatingBendingProcessNew"/>
    <dgm:cxn modelId="{CDBA699B-3B4A-44DF-9C3A-E1B0AA309E0C}" type="presOf" srcId="{E04BF328-2C13-443E-8E29-0BFF4C61228C}" destId="{73BD3410-097E-4592-9D4E-00E7AE87697B}" srcOrd="0" destOrd="0" presId="urn:microsoft.com/office/officeart/2016/7/layout/RepeatingBendingProcessNew"/>
    <dgm:cxn modelId="{2E78409F-F17B-4401-A2F4-7E204162AECE}" type="presOf" srcId="{D621554B-CFE8-4308-99E2-B024D64B2850}" destId="{20B80695-5F67-4476-93A8-FEBB0D0C13C3}" srcOrd="0" destOrd="0" presId="urn:microsoft.com/office/officeart/2016/7/layout/RepeatingBendingProcessNew"/>
    <dgm:cxn modelId="{181F12AA-7FA2-4862-BD3F-5D77CF9CF460}" type="presOf" srcId="{6715A7BE-2D54-47EA-ABCF-5C9A5A15762C}" destId="{9C99B605-A14E-4F00-AC80-4E5F4C68016C}" srcOrd="1" destOrd="0" presId="urn:microsoft.com/office/officeart/2016/7/layout/RepeatingBendingProcessNew"/>
    <dgm:cxn modelId="{98258AB8-C478-4ABC-BC9F-9E442B055AA2}" srcId="{37AAC742-6152-4405-81C6-D06F719FF152}" destId="{D621554B-CFE8-4308-99E2-B024D64B2850}" srcOrd="0" destOrd="0" parTransId="{32DEE62A-713F-433C-B9C7-8FA68251F7C8}" sibTransId="{86A5D333-0654-484E-AB89-70784380C98C}"/>
    <dgm:cxn modelId="{4F0A42B9-AF12-493C-80C8-14C20C525D51}" type="presOf" srcId="{4DE85D78-2447-4DC5-B3E5-BCC49D8C7593}" destId="{ECC7B0A9-2A1E-4FCC-AED2-7E5546337287}" srcOrd="1" destOrd="0" presId="urn:microsoft.com/office/officeart/2016/7/layout/RepeatingBendingProcessNew"/>
    <dgm:cxn modelId="{103264B9-799D-4307-B2C0-C00A66B47ACB}" srcId="{37AAC742-6152-4405-81C6-D06F719FF152}" destId="{338899FF-1376-450C-A803-C2B9A3334989}" srcOrd="2" destOrd="0" parTransId="{D84D7242-D702-4D29-9BB8-AF7029CCFB81}" sibTransId="{FFFAC81B-9E46-4EF5-A65F-CACA4DAC8F5C}"/>
    <dgm:cxn modelId="{4F8446BD-06D7-4BBA-A8AC-A1682BC8EAFA}" type="presOf" srcId="{D543EEF6-0BDB-4106-A9A5-A9079E29D63F}" destId="{6228A3F7-954A-482B-838F-F71BCFEA8F88}" srcOrd="0" destOrd="0" presId="urn:microsoft.com/office/officeart/2016/7/layout/RepeatingBendingProcessNew"/>
    <dgm:cxn modelId="{80A616C1-1E0C-42F8-BCF2-8EFA15943A19}" type="presOf" srcId="{4DE85D78-2447-4DC5-B3E5-BCC49D8C7593}" destId="{977A41E3-1465-4108-89FA-925EEA7478D8}" srcOrd="0" destOrd="0" presId="urn:microsoft.com/office/officeart/2016/7/layout/RepeatingBendingProcessNew"/>
    <dgm:cxn modelId="{CCB25ACD-76A6-4813-874F-969B524EE705}" type="presOf" srcId="{77F60178-2828-4D70-9963-6E1102EB067B}" destId="{624003AE-76CE-43FD-9386-BA0F79A1E582}" srcOrd="0" destOrd="0" presId="urn:microsoft.com/office/officeart/2016/7/layout/RepeatingBendingProcessNew"/>
    <dgm:cxn modelId="{24A599CF-274D-4FDB-8544-1222A462C2E4}" type="presOf" srcId="{86A5D333-0654-484E-AB89-70784380C98C}" destId="{99D8BE32-6545-4D77-BA1B-60CF286C74B5}" srcOrd="0" destOrd="0" presId="urn:microsoft.com/office/officeart/2016/7/layout/RepeatingBendingProcessNew"/>
    <dgm:cxn modelId="{E8B3F9D2-9803-4BF9-BAA2-F1C53C17051D}" srcId="{37AAC742-6152-4405-81C6-D06F719FF152}" destId="{1E20C71A-9C79-45DA-AE45-1376090466B5}" srcOrd="4" destOrd="0" parTransId="{BD53094C-6090-425F-B3EC-D793243422E6}" sibTransId="{77F60178-2828-4D70-9963-6E1102EB067B}"/>
    <dgm:cxn modelId="{EAD41CEA-D7AA-4676-9BF9-D94FE1BED6E0}" srcId="{37AAC742-6152-4405-81C6-D06F719FF152}" destId="{D543EEF6-0BDB-4106-A9A5-A9079E29D63F}" srcOrd="1" destOrd="0" parTransId="{0577E0B9-99F9-4F8E-9317-B5BCCB3AF21C}" sibTransId="{6715A7BE-2D54-47EA-ABCF-5C9A5A15762C}"/>
    <dgm:cxn modelId="{D86BD3F7-A151-4D68-AF18-3EA188345A60}" type="presOf" srcId="{FFFAC81B-9E46-4EF5-A65F-CACA4DAC8F5C}" destId="{8DF417BF-703E-4BF8-BCA8-0CDABA90734C}" srcOrd="1" destOrd="0" presId="urn:microsoft.com/office/officeart/2016/7/layout/RepeatingBendingProcessNew"/>
    <dgm:cxn modelId="{9C12D424-D2EE-4919-950F-4399E17052D8}" type="presParOf" srcId="{80E004A7-225D-43AC-8773-D29D16BF8927}" destId="{20B80695-5F67-4476-93A8-FEBB0D0C13C3}" srcOrd="0" destOrd="0" presId="urn:microsoft.com/office/officeart/2016/7/layout/RepeatingBendingProcessNew"/>
    <dgm:cxn modelId="{DF944A57-ECBB-4A4D-89EF-B4BB692801A7}" type="presParOf" srcId="{80E004A7-225D-43AC-8773-D29D16BF8927}" destId="{99D8BE32-6545-4D77-BA1B-60CF286C74B5}" srcOrd="1" destOrd="0" presId="urn:microsoft.com/office/officeart/2016/7/layout/RepeatingBendingProcessNew"/>
    <dgm:cxn modelId="{5F73C53B-5D56-46D6-BC6C-5B548A62ACD4}" type="presParOf" srcId="{99D8BE32-6545-4D77-BA1B-60CF286C74B5}" destId="{BD8D6030-A4D8-419A-B567-C6E2AA8767B6}" srcOrd="0" destOrd="0" presId="urn:microsoft.com/office/officeart/2016/7/layout/RepeatingBendingProcessNew"/>
    <dgm:cxn modelId="{7D1E6383-8034-413C-A1C0-8B69BD8FCA74}" type="presParOf" srcId="{80E004A7-225D-43AC-8773-D29D16BF8927}" destId="{6228A3F7-954A-482B-838F-F71BCFEA8F88}" srcOrd="2" destOrd="0" presId="urn:microsoft.com/office/officeart/2016/7/layout/RepeatingBendingProcessNew"/>
    <dgm:cxn modelId="{BB9BF7F0-2964-4951-9D60-FA21148B11CE}" type="presParOf" srcId="{80E004A7-225D-43AC-8773-D29D16BF8927}" destId="{013674D6-B27A-41DB-B6BC-021FEEBA736E}" srcOrd="3" destOrd="0" presId="urn:microsoft.com/office/officeart/2016/7/layout/RepeatingBendingProcessNew"/>
    <dgm:cxn modelId="{F50F7184-D732-4A7A-98D8-9AC03A7BD081}" type="presParOf" srcId="{013674D6-B27A-41DB-B6BC-021FEEBA736E}" destId="{9C99B605-A14E-4F00-AC80-4E5F4C68016C}" srcOrd="0" destOrd="0" presId="urn:microsoft.com/office/officeart/2016/7/layout/RepeatingBendingProcessNew"/>
    <dgm:cxn modelId="{D53DDE7A-45CB-43F4-853A-2B234A196434}" type="presParOf" srcId="{80E004A7-225D-43AC-8773-D29D16BF8927}" destId="{99F03AC4-D65C-4EFB-B173-70DF8917B834}" srcOrd="4" destOrd="0" presId="urn:microsoft.com/office/officeart/2016/7/layout/RepeatingBendingProcessNew"/>
    <dgm:cxn modelId="{8EB484C0-4D27-4DD1-A58B-CC764930E0F3}" type="presParOf" srcId="{80E004A7-225D-43AC-8773-D29D16BF8927}" destId="{C5EA43DF-61AA-465D-B1F3-1F12321E4C90}" srcOrd="5" destOrd="0" presId="urn:microsoft.com/office/officeart/2016/7/layout/RepeatingBendingProcessNew"/>
    <dgm:cxn modelId="{12876BFA-5633-4260-8E7F-26AC9654F010}" type="presParOf" srcId="{C5EA43DF-61AA-465D-B1F3-1F12321E4C90}" destId="{8DF417BF-703E-4BF8-BCA8-0CDABA90734C}" srcOrd="0" destOrd="0" presId="urn:microsoft.com/office/officeart/2016/7/layout/RepeatingBendingProcessNew"/>
    <dgm:cxn modelId="{E028D90C-F038-4FBE-BDDA-A24DE50E2922}" type="presParOf" srcId="{80E004A7-225D-43AC-8773-D29D16BF8927}" destId="{73BD3410-097E-4592-9D4E-00E7AE87697B}" srcOrd="6" destOrd="0" presId="urn:microsoft.com/office/officeart/2016/7/layout/RepeatingBendingProcessNew"/>
    <dgm:cxn modelId="{1E7C83FE-938A-43D8-A0D6-093C59489F42}" type="presParOf" srcId="{80E004A7-225D-43AC-8773-D29D16BF8927}" destId="{977A41E3-1465-4108-89FA-925EEA7478D8}" srcOrd="7" destOrd="0" presId="urn:microsoft.com/office/officeart/2016/7/layout/RepeatingBendingProcessNew"/>
    <dgm:cxn modelId="{6FF9C6D1-EF8C-4F22-9867-6470150859BB}" type="presParOf" srcId="{977A41E3-1465-4108-89FA-925EEA7478D8}" destId="{ECC7B0A9-2A1E-4FCC-AED2-7E5546337287}" srcOrd="0" destOrd="0" presId="urn:microsoft.com/office/officeart/2016/7/layout/RepeatingBendingProcessNew"/>
    <dgm:cxn modelId="{F331CAA0-1B2A-40FB-A754-FEE7288D7DD2}" type="presParOf" srcId="{80E004A7-225D-43AC-8773-D29D16BF8927}" destId="{4DE6DF1A-8165-4FBA-AF54-AE402DB940BD}" srcOrd="8" destOrd="0" presId="urn:microsoft.com/office/officeart/2016/7/layout/RepeatingBendingProcessNew"/>
    <dgm:cxn modelId="{FDF8E158-B8B0-4447-98FC-CBFBDF5AFB66}" type="presParOf" srcId="{80E004A7-225D-43AC-8773-D29D16BF8927}" destId="{624003AE-76CE-43FD-9386-BA0F79A1E582}" srcOrd="9" destOrd="0" presId="urn:microsoft.com/office/officeart/2016/7/layout/RepeatingBendingProcessNew"/>
    <dgm:cxn modelId="{3A9B5169-2CF8-4A35-8D38-02C807E33D8D}" type="presParOf" srcId="{624003AE-76CE-43FD-9386-BA0F79A1E582}" destId="{9D632551-64AC-4442-8940-F6C8329AC8AF}" srcOrd="0" destOrd="0" presId="urn:microsoft.com/office/officeart/2016/7/layout/RepeatingBendingProcessNew"/>
    <dgm:cxn modelId="{E279AE6B-FE6E-48AD-8070-D1B4DF82E007}" type="presParOf" srcId="{80E004A7-225D-43AC-8773-D29D16BF8927}" destId="{3C9961E5-6591-4A90-815F-45D984C9B7DA}"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65D8C4-7D1F-4D21-9FB6-BC4D861E15D3}"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F0B9FFE7-9AED-4684-A6F8-5D70C3A62B3F}">
      <dgm:prSet custT="1"/>
      <dgm:spPr/>
      <dgm:t>
        <a:bodyPr/>
        <a:lstStyle/>
        <a:p>
          <a:r>
            <a:rPr lang="en-US" sz="1800" dirty="0"/>
            <a:t>It offers better outcomes and fairness to the employee.</a:t>
          </a:r>
        </a:p>
      </dgm:t>
    </dgm:pt>
    <dgm:pt modelId="{B787D5D7-B1F8-47B2-9C19-4856C784DA38}" type="parTrans" cxnId="{CCF37C8F-716A-46BA-8CD5-D1E42600E86A}">
      <dgm:prSet/>
      <dgm:spPr/>
      <dgm:t>
        <a:bodyPr/>
        <a:lstStyle/>
        <a:p>
          <a:endParaRPr lang="en-US"/>
        </a:p>
      </dgm:t>
    </dgm:pt>
    <dgm:pt modelId="{02C52C37-0903-43E1-AFB1-3643DF388A2F}" type="sibTrans" cxnId="{CCF37C8F-716A-46BA-8CD5-D1E42600E86A}">
      <dgm:prSet/>
      <dgm:spPr/>
      <dgm:t>
        <a:bodyPr/>
        <a:lstStyle/>
        <a:p>
          <a:endParaRPr lang="en-US"/>
        </a:p>
      </dgm:t>
    </dgm:pt>
    <dgm:pt modelId="{6A7F8389-064C-45FC-AE06-B8F533A90652}">
      <dgm:prSet custT="1"/>
      <dgm:spPr/>
      <dgm:t>
        <a:bodyPr/>
        <a:lstStyle/>
        <a:p>
          <a:r>
            <a:rPr lang="en-US" sz="1800" dirty="0"/>
            <a:t>It eliminates the expectation of perfection</a:t>
          </a:r>
        </a:p>
      </dgm:t>
    </dgm:pt>
    <dgm:pt modelId="{74BBDDE3-5692-4C14-B890-D02847EEA16E}" type="parTrans" cxnId="{36D379EF-5517-4FFB-9820-02F4E7D183E0}">
      <dgm:prSet/>
      <dgm:spPr/>
      <dgm:t>
        <a:bodyPr/>
        <a:lstStyle/>
        <a:p>
          <a:endParaRPr lang="en-US"/>
        </a:p>
      </dgm:t>
    </dgm:pt>
    <dgm:pt modelId="{C582D072-65D4-4D62-A472-FBB25404FC6F}" type="sibTrans" cxnId="{36D379EF-5517-4FFB-9820-02F4E7D183E0}">
      <dgm:prSet/>
      <dgm:spPr/>
      <dgm:t>
        <a:bodyPr/>
        <a:lstStyle/>
        <a:p>
          <a:endParaRPr lang="en-US"/>
        </a:p>
      </dgm:t>
    </dgm:pt>
    <dgm:pt modelId="{745BC2BE-88D5-45AF-B47C-C87B3410B65A}">
      <dgm:prSet custT="1"/>
      <dgm:spPr/>
      <dgm:t>
        <a:bodyPr/>
        <a:lstStyle/>
        <a:p>
          <a:r>
            <a:rPr lang="en-US" sz="1700" dirty="0"/>
            <a:t>It shows employees that the quality of their choices does influence outcomes, that they do matter.</a:t>
          </a:r>
        </a:p>
      </dgm:t>
    </dgm:pt>
    <dgm:pt modelId="{AC676EB8-CAE5-4A71-ACB4-99295EFF9C05}" type="parTrans" cxnId="{E79A9110-C49C-4594-BF6B-023E9F9A7A87}">
      <dgm:prSet/>
      <dgm:spPr/>
      <dgm:t>
        <a:bodyPr/>
        <a:lstStyle/>
        <a:p>
          <a:endParaRPr lang="en-US"/>
        </a:p>
      </dgm:t>
    </dgm:pt>
    <dgm:pt modelId="{004693C6-BC58-4879-8065-722D46C0A1DB}" type="sibTrans" cxnId="{E79A9110-C49C-4594-BF6B-023E9F9A7A87}">
      <dgm:prSet/>
      <dgm:spPr/>
      <dgm:t>
        <a:bodyPr/>
        <a:lstStyle/>
        <a:p>
          <a:endParaRPr lang="en-US"/>
        </a:p>
      </dgm:t>
    </dgm:pt>
    <dgm:pt modelId="{ADC50524-2C69-47C3-8224-A05DDC8EE9E9}" type="pres">
      <dgm:prSet presAssocID="{D765D8C4-7D1F-4D21-9FB6-BC4D861E15D3}" presName="Name0" presStyleCnt="0">
        <dgm:presLayoutVars>
          <dgm:dir/>
          <dgm:animLvl val="lvl"/>
          <dgm:resizeHandles val="exact"/>
        </dgm:presLayoutVars>
      </dgm:prSet>
      <dgm:spPr/>
    </dgm:pt>
    <dgm:pt modelId="{18D17983-3CE5-47EA-937C-BBA6A676BB45}" type="pres">
      <dgm:prSet presAssocID="{F0B9FFE7-9AED-4684-A6F8-5D70C3A62B3F}" presName="parTxOnly" presStyleLbl="node1" presStyleIdx="0" presStyleCnt="3">
        <dgm:presLayoutVars>
          <dgm:chMax val="0"/>
          <dgm:chPref val="0"/>
          <dgm:bulletEnabled val="1"/>
        </dgm:presLayoutVars>
      </dgm:prSet>
      <dgm:spPr/>
    </dgm:pt>
    <dgm:pt modelId="{0ECFC8AA-8F39-49C7-8DEF-C7331ECB33E1}" type="pres">
      <dgm:prSet presAssocID="{02C52C37-0903-43E1-AFB1-3643DF388A2F}" presName="parTxOnlySpace" presStyleCnt="0"/>
      <dgm:spPr/>
    </dgm:pt>
    <dgm:pt modelId="{7A4C5A30-B541-4CAA-852B-852E405227B2}" type="pres">
      <dgm:prSet presAssocID="{6A7F8389-064C-45FC-AE06-B8F533A90652}" presName="parTxOnly" presStyleLbl="node1" presStyleIdx="1" presStyleCnt="3">
        <dgm:presLayoutVars>
          <dgm:chMax val="0"/>
          <dgm:chPref val="0"/>
          <dgm:bulletEnabled val="1"/>
        </dgm:presLayoutVars>
      </dgm:prSet>
      <dgm:spPr/>
    </dgm:pt>
    <dgm:pt modelId="{D3A4ABF7-E309-4118-A817-59799F245EAC}" type="pres">
      <dgm:prSet presAssocID="{C582D072-65D4-4D62-A472-FBB25404FC6F}" presName="parTxOnlySpace" presStyleCnt="0"/>
      <dgm:spPr/>
    </dgm:pt>
    <dgm:pt modelId="{235F3C4E-0144-4D40-A25B-08FF06D70DA6}" type="pres">
      <dgm:prSet presAssocID="{745BC2BE-88D5-45AF-B47C-C87B3410B65A}" presName="parTxOnly" presStyleLbl="node1" presStyleIdx="2" presStyleCnt="3">
        <dgm:presLayoutVars>
          <dgm:chMax val="0"/>
          <dgm:chPref val="0"/>
          <dgm:bulletEnabled val="1"/>
        </dgm:presLayoutVars>
      </dgm:prSet>
      <dgm:spPr/>
    </dgm:pt>
  </dgm:ptLst>
  <dgm:cxnLst>
    <dgm:cxn modelId="{E79A9110-C49C-4594-BF6B-023E9F9A7A87}" srcId="{D765D8C4-7D1F-4D21-9FB6-BC4D861E15D3}" destId="{745BC2BE-88D5-45AF-B47C-C87B3410B65A}" srcOrd="2" destOrd="0" parTransId="{AC676EB8-CAE5-4A71-ACB4-99295EFF9C05}" sibTransId="{004693C6-BC58-4879-8065-722D46C0A1DB}"/>
    <dgm:cxn modelId="{89F8D015-4763-4516-93C6-95132FB0C2EB}" type="presOf" srcId="{6A7F8389-064C-45FC-AE06-B8F533A90652}" destId="{7A4C5A30-B541-4CAA-852B-852E405227B2}" srcOrd="0" destOrd="0" presId="urn:microsoft.com/office/officeart/2005/8/layout/chevron1"/>
    <dgm:cxn modelId="{D6D63649-7EBB-4DC5-ACF9-20F7F0E46B71}" type="presOf" srcId="{D765D8C4-7D1F-4D21-9FB6-BC4D861E15D3}" destId="{ADC50524-2C69-47C3-8224-A05DDC8EE9E9}" srcOrd="0" destOrd="0" presId="urn:microsoft.com/office/officeart/2005/8/layout/chevron1"/>
    <dgm:cxn modelId="{A6EC2E4C-BCE8-418C-A738-3772BD8E9CC5}" type="presOf" srcId="{F0B9FFE7-9AED-4684-A6F8-5D70C3A62B3F}" destId="{18D17983-3CE5-47EA-937C-BBA6A676BB45}" srcOrd="0" destOrd="0" presId="urn:microsoft.com/office/officeart/2005/8/layout/chevron1"/>
    <dgm:cxn modelId="{CCF37C8F-716A-46BA-8CD5-D1E42600E86A}" srcId="{D765D8C4-7D1F-4D21-9FB6-BC4D861E15D3}" destId="{F0B9FFE7-9AED-4684-A6F8-5D70C3A62B3F}" srcOrd="0" destOrd="0" parTransId="{B787D5D7-B1F8-47B2-9C19-4856C784DA38}" sibTransId="{02C52C37-0903-43E1-AFB1-3643DF388A2F}"/>
    <dgm:cxn modelId="{76313EE2-9634-4B11-B750-6749E3F83F65}" type="presOf" srcId="{745BC2BE-88D5-45AF-B47C-C87B3410B65A}" destId="{235F3C4E-0144-4D40-A25B-08FF06D70DA6}" srcOrd="0" destOrd="0" presId="urn:microsoft.com/office/officeart/2005/8/layout/chevron1"/>
    <dgm:cxn modelId="{36D379EF-5517-4FFB-9820-02F4E7D183E0}" srcId="{D765D8C4-7D1F-4D21-9FB6-BC4D861E15D3}" destId="{6A7F8389-064C-45FC-AE06-B8F533A90652}" srcOrd="1" destOrd="0" parTransId="{74BBDDE3-5692-4C14-B890-D02847EEA16E}" sibTransId="{C582D072-65D4-4D62-A472-FBB25404FC6F}"/>
    <dgm:cxn modelId="{D4459FA5-46C2-4956-80CE-77ECBCE249AC}" type="presParOf" srcId="{ADC50524-2C69-47C3-8224-A05DDC8EE9E9}" destId="{18D17983-3CE5-47EA-937C-BBA6A676BB45}" srcOrd="0" destOrd="0" presId="urn:microsoft.com/office/officeart/2005/8/layout/chevron1"/>
    <dgm:cxn modelId="{48B2A868-ED4B-4E1D-B566-CE64CD5B0B9E}" type="presParOf" srcId="{ADC50524-2C69-47C3-8224-A05DDC8EE9E9}" destId="{0ECFC8AA-8F39-49C7-8DEF-C7331ECB33E1}" srcOrd="1" destOrd="0" presId="urn:microsoft.com/office/officeart/2005/8/layout/chevron1"/>
    <dgm:cxn modelId="{6A20BC6B-D157-4187-A298-469D03A87D64}" type="presParOf" srcId="{ADC50524-2C69-47C3-8224-A05DDC8EE9E9}" destId="{7A4C5A30-B541-4CAA-852B-852E405227B2}" srcOrd="2" destOrd="0" presId="urn:microsoft.com/office/officeart/2005/8/layout/chevron1"/>
    <dgm:cxn modelId="{217987C0-91E0-4B12-A62D-C8D867E9DF1A}" type="presParOf" srcId="{ADC50524-2C69-47C3-8224-A05DDC8EE9E9}" destId="{D3A4ABF7-E309-4118-A817-59799F245EAC}" srcOrd="3" destOrd="0" presId="urn:microsoft.com/office/officeart/2005/8/layout/chevron1"/>
    <dgm:cxn modelId="{47276084-E86C-4312-BF8C-610FA26E538A}" type="presParOf" srcId="{ADC50524-2C69-47C3-8224-A05DDC8EE9E9}" destId="{235F3C4E-0144-4D40-A25B-08FF06D70DA6}"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BBAA97-05B9-46C1-A916-11D65D44DD0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C605433-62C2-483F-A345-4CF04BBCC47F}">
      <dgm:prSet/>
      <dgm:spPr/>
      <dgm:t>
        <a:bodyPr/>
        <a:lstStyle/>
        <a:p>
          <a:r>
            <a:rPr lang="en-US" b="0" i="0" dirty="0">
              <a:solidFill>
                <a:schemeClr val="tx1"/>
              </a:solidFill>
            </a:rPr>
            <a:t>The adverse event is noted, and the provider performs emergent patient care tasks to stabilize the condition.</a:t>
          </a:r>
          <a:endParaRPr lang="en-US" dirty="0">
            <a:solidFill>
              <a:schemeClr val="tx1"/>
            </a:solidFill>
          </a:endParaRPr>
        </a:p>
      </dgm:t>
    </dgm:pt>
    <dgm:pt modelId="{6830620F-F00C-4C3F-A4D1-CEEDC72CF50A}" type="parTrans" cxnId="{98C01163-F15C-4DBB-83C5-AF3C8EC620FB}">
      <dgm:prSet/>
      <dgm:spPr/>
      <dgm:t>
        <a:bodyPr/>
        <a:lstStyle/>
        <a:p>
          <a:endParaRPr lang="en-US"/>
        </a:p>
      </dgm:t>
    </dgm:pt>
    <dgm:pt modelId="{667F1839-B74A-4882-B523-DEA4F04CE362}" type="sibTrans" cxnId="{98C01163-F15C-4DBB-83C5-AF3C8EC620FB}">
      <dgm:prSet/>
      <dgm:spPr/>
      <dgm:t>
        <a:bodyPr/>
        <a:lstStyle/>
        <a:p>
          <a:endParaRPr lang="en-US"/>
        </a:p>
      </dgm:t>
    </dgm:pt>
    <dgm:pt modelId="{9C3BE0B0-83C3-4093-8134-2CAC86AD162E}">
      <dgm:prSet/>
      <dgm:spPr/>
      <dgm:t>
        <a:bodyPr/>
        <a:lstStyle/>
        <a:p>
          <a:r>
            <a:rPr lang="en-US" b="0" i="0" dirty="0">
              <a:solidFill>
                <a:schemeClr val="tx1"/>
              </a:solidFill>
            </a:rPr>
            <a:t>After the patient has stabilized, the provider worries, ruminates, and mentally “replays” the incident for days, weeks, months, or even sometimes years. This often interferes with’ personal and professional lives. </a:t>
          </a:r>
          <a:endParaRPr lang="en-US" dirty="0">
            <a:solidFill>
              <a:schemeClr val="tx1"/>
            </a:solidFill>
          </a:endParaRPr>
        </a:p>
      </dgm:t>
    </dgm:pt>
    <dgm:pt modelId="{8BFDDAAC-0D7F-41D6-A50D-C197F5C049A0}" type="parTrans" cxnId="{9A40D2B8-911A-4C9C-A36F-81FA45C477AF}">
      <dgm:prSet/>
      <dgm:spPr/>
      <dgm:t>
        <a:bodyPr/>
        <a:lstStyle/>
        <a:p>
          <a:endParaRPr lang="en-US"/>
        </a:p>
      </dgm:t>
    </dgm:pt>
    <dgm:pt modelId="{506960D0-F6A1-4FD6-9BC5-52B9572CE1B7}" type="sibTrans" cxnId="{9A40D2B8-911A-4C9C-A36F-81FA45C477AF}">
      <dgm:prSet/>
      <dgm:spPr/>
      <dgm:t>
        <a:bodyPr/>
        <a:lstStyle/>
        <a:p>
          <a:endParaRPr lang="en-US"/>
        </a:p>
      </dgm:t>
    </dgm:pt>
    <dgm:pt modelId="{1D219F6E-EE94-49DB-A4DF-BC5932DEC760}">
      <dgm:prSet/>
      <dgm:spPr/>
      <dgm:t>
        <a:bodyPr/>
        <a:lstStyle/>
        <a:p>
          <a:r>
            <a:rPr lang="en-US" b="0" i="0" dirty="0">
              <a:solidFill>
                <a:schemeClr val="tx1"/>
              </a:solidFill>
            </a:rPr>
            <a:t>The provider worries about others’ perceptions of what happened and doubts of their competence. They may confide in peers, to seek affirmation that the outcome was not entirely their fault and may try to identify other factors that contributed.</a:t>
          </a:r>
          <a:endParaRPr lang="en-US" dirty="0">
            <a:solidFill>
              <a:schemeClr val="tx1"/>
            </a:solidFill>
          </a:endParaRPr>
        </a:p>
      </dgm:t>
    </dgm:pt>
    <dgm:pt modelId="{4735E24F-5D1E-49CA-B986-47F9EBF2FE64}" type="parTrans" cxnId="{C863052D-FF15-408E-883B-9D2554227B5F}">
      <dgm:prSet/>
      <dgm:spPr/>
      <dgm:t>
        <a:bodyPr/>
        <a:lstStyle/>
        <a:p>
          <a:endParaRPr lang="en-US"/>
        </a:p>
      </dgm:t>
    </dgm:pt>
    <dgm:pt modelId="{AE8DE852-CBC8-4DD0-9629-BCF6EA12B79C}" type="sibTrans" cxnId="{C863052D-FF15-408E-883B-9D2554227B5F}">
      <dgm:prSet/>
      <dgm:spPr/>
      <dgm:t>
        <a:bodyPr/>
        <a:lstStyle/>
        <a:p>
          <a:endParaRPr lang="en-US"/>
        </a:p>
      </dgm:t>
    </dgm:pt>
    <dgm:pt modelId="{2C786335-1FAD-4C55-8116-66AF936B89C9}">
      <dgm:prSet/>
      <dgm:spPr/>
      <dgm:t>
        <a:bodyPr/>
        <a:lstStyle/>
        <a:p>
          <a:r>
            <a:rPr lang="en-US" b="0" i="0" dirty="0">
              <a:solidFill>
                <a:schemeClr val="tx1"/>
              </a:solidFill>
            </a:rPr>
            <a:t>Administrative or legal parties may investigate the incident, such as peer review, quality improvement review, licensing boards investigations, or lawsuits. Providers perceive these reviews as inquisitions of competence.</a:t>
          </a:r>
          <a:endParaRPr lang="en-US" dirty="0">
            <a:solidFill>
              <a:schemeClr val="tx1"/>
            </a:solidFill>
          </a:endParaRPr>
        </a:p>
      </dgm:t>
    </dgm:pt>
    <dgm:pt modelId="{0F251757-71BD-4FE8-832D-C0C284071128}" type="parTrans" cxnId="{B244C6F0-861A-4DA3-9CC4-D6752FCED083}">
      <dgm:prSet/>
      <dgm:spPr/>
      <dgm:t>
        <a:bodyPr/>
        <a:lstStyle/>
        <a:p>
          <a:endParaRPr lang="en-US"/>
        </a:p>
      </dgm:t>
    </dgm:pt>
    <dgm:pt modelId="{36C5B378-58F8-4480-BD89-DCF0D0CB0AD5}" type="sibTrans" cxnId="{B244C6F0-861A-4DA3-9CC4-D6752FCED083}">
      <dgm:prSet/>
      <dgm:spPr/>
      <dgm:t>
        <a:bodyPr/>
        <a:lstStyle/>
        <a:p>
          <a:endParaRPr lang="en-US"/>
        </a:p>
      </dgm:t>
    </dgm:pt>
    <dgm:pt modelId="{8AFC45EA-A188-4400-89E1-57507BE0F033}">
      <dgm:prSet/>
      <dgm:spPr/>
      <dgm:t>
        <a:bodyPr/>
        <a:lstStyle/>
        <a:p>
          <a:r>
            <a:rPr lang="en-US" b="0" i="0" dirty="0">
              <a:solidFill>
                <a:schemeClr val="tx1"/>
              </a:solidFill>
            </a:rPr>
            <a:t>The provider connects with a colleague, mentor, and/or mental health professional to assist in processing the event.</a:t>
          </a:r>
          <a:endParaRPr lang="en-US" dirty="0">
            <a:solidFill>
              <a:schemeClr val="tx1"/>
            </a:solidFill>
          </a:endParaRPr>
        </a:p>
      </dgm:t>
    </dgm:pt>
    <dgm:pt modelId="{A2B585F7-590C-42F4-B989-D06AD3822FED}" type="parTrans" cxnId="{87B0D25E-0D50-4AC0-AA82-28B60A979E94}">
      <dgm:prSet/>
      <dgm:spPr/>
      <dgm:t>
        <a:bodyPr/>
        <a:lstStyle/>
        <a:p>
          <a:endParaRPr lang="en-US"/>
        </a:p>
      </dgm:t>
    </dgm:pt>
    <dgm:pt modelId="{E2A110BE-59A2-4614-9820-BB52B5F9CA8C}" type="sibTrans" cxnId="{87B0D25E-0D50-4AC0-AA82-28B60A979E94}">
      <dgm:prSet/>
      <dgm:spPr/>
      <dgm:t>
        <a:bodyPr/>
        <a:lstStyle/>
        <a:p>
          <a:endParaRPr lang="en-US"/>
        </a:p>
      </dgm:t>
    </dgm:pt>
    <dgm:pt modelId="{7F90F718-A6FF-40BE-BF90-2CF297F11815}">
      <dgm:prSet/>
      <dgm:spPr/>
      <dgm:t>
        <a:bodyPr/>
        <a:lstStyle/>
        <a:p>
          <a:r>
            <a:rPr lang="en-US" b="0" i="0" dirty="0">
              <a:solidFill>
                <a:schemeClr val="tx1"/>
              </a:solidFill>
            </a:rPr>
            <a:t>A provider may “drop out,” “survive,” or “thrive” after the event. </a:t>
          </a:r>
          <a:endParaRPr lang="en-US" dirty="0">
            <a:solidFill>
              <a:schemeClr val="tx1"/>
            </a:solidFill>
          </a:endParaRPr>
        </a:p>
      </dgm:t>
    </dgm:pt>
    <dgm:pt modelId="{D4956CAE-0B60-4BA0-95F8-7B623872B5AD}" type="parTrans" cxnId="{C3E2CAC6-537F-4C68-BA83-C8FAEB2039B1}">
      <dgm:prSet/>
      <dgm:spPr/>
      <dgm:t>
        <a:bodyPr/>
        <a:lstStyle/>
        <a:p>
          <a:endParaRPr lang="en-US"/>
        </a:p>
      </dgm:t>
    </dgm:pt>
    <dgm:pt modelId="{66D45D6E-EC0A-4FA4-B68D-7ACCCE0BB534}" type="sibTrans" cxnId="{C3E2CAC6-537F-4C68-BA83-C8FAEB2039B1}">
      <dgm:prSet/>
      <dgm:spPr/>
      <dgm:t>
        <a:bodyPr/>
        <a:lstStyle/>
        <a:p>
          <a:endParaRPr lang="en-US"/>
        </a:p>
      </dgm:t>
    </dgm:pt>
    <dgm:pt modelId="{4AA1000C-4C52-4D91-8707-B1F43E5DEC26}" type="pres">
      <dgm:prSet presAssocID="{E1BBAA97-05B9-46C1-A916-11D65D44DD0A}" presName="diagram" presStyleCnt="0">
        <dgm:presLayoutVars>
          <dgm:dir/>
          <dgm:resizeHandles val="exact"/>
        </dgm:presLayoutVars>
      </dgm:prSet>
      <dgm:spPr/>
    </dgm:pt>
    <dgm:pt modelId="{2B9A92F4-AA1E-4EC0-8F34-CC417AFDDC89}" type="pres">
      <dgm:prSet presAssocID="{5C605433-62C2-483F-A345-4CF04BBCC47F}" presName="node" presStyleLbl="node1" presStyleIdx="0" presStyleCnt="6">
        <dgm:presLayoutVars>
          <dgm:bulletEnabled val="1"/>
        </dgm:presLayoutVars>
      </dgm:prSet>
      <dgm:spPr/>
    </dgm:pt>
    <dgm:pt modelId="{4F798F38-0D2B-45C6-937A-125A4B0C5AB8}" type="pres">
      <dgm:prSet presAssocID="{667F1839-B74A-4882-B523-DEA4F04CE362}" presName="sibTrans" presStyleCnt="0"/>
      <dgm:spPr/>
    </dgm:pt>
    <dgm:pt modelId="{1DE6827A-FDD7-4350-84C4-E75D00348CEB}" type="pres">
      <dgm:prSet presAssocID="{9C3BE0B0-83C3-4093-8134-2CAC86AD162E}" presName="node" presStyleLbl="node1" presStyleIdx="1" presStyleCnt="6">
        <dgm:presLayoutVars>
          <dgm:bulletEnabled val="1"/>
        </dgm:presLayoutVars>
      </dgm:prSet>
      <dgm:spPr/>
    </dgm:pt>
    <dgm:pt modelId="{9B523330-FEB6-460C-BC93-2591F89A8F96}" type="pres">
      <dgm:prSet presAssocID="{506960D0-F6A1-4FD6-9BC5-52B9572CE1B7}" presName="sibTrans" presStyleCnt="0"/>
      <dgm:spPr/>
    </dgm:pt>
    <dgm:pt modelId="{266552DB-7160-4C25-BF85-C1EA15005779}" type="pres">
      <dgm:prSet presAssocID="{1D219F6E-EE94-49DB-A4DF-BC5932DEC760}" presName="node" presStyleLbl="node1" presStyleIdx="2" presStyleCnt="6">
        <dgm:presLayoutVars>
          <dgm:bulletEnabled val="1"/>
        </dgm:presLayoutVars>
      </dgm:prSet>
      <dgm:spPr/>
    </dgm:pt>
    <dgm:pt modelId="{A9D28AB9-09B0-46B9-BCE8-F2F34981DEBD}" type="pres">
      <dgm:prSet presAssocID="{AE8DE852-CBC8-4DD0-9629-BCF6EA12B79C}" presName="sibTrans" presStyleCnt="0"/>
      <dgm:spPr/>
    </dgm:pt>
    <dgm:pt modelId="{663FAAAD-F2CB-4451-B72B-265E13F30648}" type="pres">
      <dgm:prSet presAssocID="{2C786335-1FAD-4C55-8116-66AF936B89C9}" presName="node" presStyleLbl="node1" presStyleIdx="3" presStyleCnt="6">
        <dgm:presLayoutVars>
          <dgm:bulletEnabled val="1"/>
        </dgm:presLayoutVars>
      </dgm:prSet>
      <dgm:spPr/>
    </dgm:pt>
    <dgm:pt modelId="{BF019CF3-548B-4BDF-B168-2B3E9C789482}" type="pres">
      <dgm:prSet presAssocID="{36C5B378-58F8-4480-BD89-DCF0D0CB0AD5}" presName="sibTrans" presStyleCnt="0"/>
      <dgm:spPr/>
    </dgm:pt>
    <dgm:pt modelId="{0B34ADB9-F88B-47DA-B971-3ADE1072E115}" type="pres">
      <dgm:prSet presAssocID="{8AFC45EA-A188-4400-89E1-57507BE0F033}" presName="node" presStyleLbl="node1" presStyleIdx="4" presStyleCnt="6">
        <dgm:presLayoutVars>
          <dgm:bulletEnabled val="1"/>
        </dgm:presLayoutVars>
      </dgm:prSet>
      <dgm:spPr/>
    </dgm:pt>
    <dgm:pt modelId="{2422DF75-319C-4223-A2DD-F7DD3B431793}" type="pres">
      <dgm:prSet presAssocID="{E2A110BE-59A2-4614-9820-BB52B5F9CA8C}" presName="sibTrans" presStyleCnt="0"/>
      <dgm:spPr/>
    </dgm:pt>
    <dgm:pt modelId="{1E389936-4D1E-40C3-8730-DAA51CC650F8}" type="pres">
      <dgm:prSet presAssocID="{7F90F718-A6FF-40BE-BF90-2CF297F11815}" presName="node" presStyleLbl="node1" presStyleIdx="5" presStyleCnt="6">
        <dgm:presLayoutVars>
          <dgm:bulletEnabled val="1"/>
        </dgm:presLayoutVars>
      </dgm:prSet>
      <dgm:spPr/>
    </dgm:pt>
  </dgm:ptLst>
  <dgm:cxnLst>
    <dgm:cxn modelId="{95B0F519-F41D-4B66-8910-F711BCBD159B}" type="presOf" srcId="{7F90F718-A6FF-40BE-BF90-2CF297F11815}" destId="{1E389936-4D1E-40C3-8730-DAA51CC650F8}" srcOrd="0" destOrd="0" presId="urn:microsoft.com/office/officeart/2005/8/layout/default"/>
    <dgm:cxn modelId="{C863052D-FF15-408E-883B-9D2554227B5F}" srcId="{E1BBAA97-05B9-46C1-A916-11D65D44DD0A}" destId="{1D219F6E-EE94-49DB-A4DF-BC5932DEC760}" srcOrd="2" destOrd="0" parTransId="{4735E24F-5D1E-49CA-B986-47F9EBF2FE64}" sibTransId="{AE8DE852-CBC8-4DD0-9629-BCF6EA12B79C}"/>
    <dgm:cxn modelId="{87B0D25E-0D50-4AC0-AA82-28B60A979E94}" srcId="{E1BBAA97-05B9-46C1-A916-11D65D44DD0A}" destId="{8AFC45EA-A188-4400-89E1-57507BE0F033}" srcOrd="4" destOrd="0" parTransId="{A2B585F7-590C-42F4-B989-D06AD3822FED}" sibTransId="{E2A110BE-59A2-4614-9820-BB52B5F9CA8C}"/>
    <dgm:cxn modelId="{98C01163-F15C-4DBB-83C5-AF3C8EC620FB}" srcId="{E1BBAA97-05B9-46C1-A916-11D65D44DD0A}" destId="{5C605433-62C2-483F-A345-4CF04BBCC47F}" srcOrd="0" destOrd="0" parTransId="{6830620F-F00C-4C3F-A4D1-CEEDC72CF50A}" sibTransId="{667F1839-B74A-4882-B523-DEA4F04CE362}"/>
    <dgm:cxn modelId="{FD455C8C-8CD2-4B72-B322-B98D69D6C649}" type="presOf" srcId="{5C605433-62C2-483F-A345-4CF04BBCC47F}" destId="{2B9A92F4-AA1E-4EC0-8F34-CC417AFDDC89}" srcOrd="0" destOrd="0" presId="urn:microsoft.com/office/officeart/2005/8/layout/default"/>
    <dgm:cxn modelId="{CD1FA79A-ADDE-4158-8C2F-B28A10C49D7D}" type="presOf" srcId="{2C786335-1FAD-4C55-8116-66AF936B89C9}" destId="{663FAAAD-F2CB-4451-B72B-265E13F30648}" srcOrd="0" destOrd="0" presId="urn:microsoft.com/office/officeart/2005/8/layout/default"/>
    <dgm:cxn modelId="{9A40D2B8-911A-4C9C-A36F-81FA45C477AF}" srcId="{E1BBAA97-05B9-46C1-A916-11D65D44DD0A}" destId="{9C3BE0B0-83C3-4093-8134-2CAC86AD162E}" srcOrd="1" destOrd="0" parTransId="{8BFDDAAC-0D7F-41D6-A50D-C197F5C049A0}" sibTransId="{506960D0-F6A1-4FD6-9BC5-52B9572CE1B7}"/>
    <dgm:cxn modelId="{F5500EC2-DEDD-4827-8421-EEEC50340C28}" type="presOf" srcId="{8AFC45EA-A188-4400-89E1-57507BE0F033}" destId="{0B34ADB9-F88B-47DA-B971-3ADE1072E115}" srcOrd="0" destOrd="0" presId="urn:microsoft.com/office/officeart/2005/8/layout/default"/>
    <dgm:cxn modelId="{C3E2CAC6-537F-4C68-BA83-C8FAEB2039B1}" srcId="{E1BBAA97-05B9-46C1-A916-11D65D44DD0A}" destId="{7F90F718-A6FF-40BE-BF90-2CF297F11815}" srcOrd="5" destOrd="0" parTransId="{D4956CAE-0B60-4BA0-95F8-7B623872B5AD}" sibTransId="{66D45D6E-EC0A-4FA4-B68D-7ACCCE0BB534}"/>
    <dgm:cxn modelId="{906857D8-705B-4A7F-BF01-30D697638AD9}" type="presOf" srcId="{9C3BE0B0-83C3-4093-8134-2CAC86AD162E}" destId="{1DE6827A-FDD7-4350-84C4-E75D00348CEB}" srcOrd="0" destOrd="0" presId="urn:microsoft.com/office/officeart/2005/8/layout/default"/>
    <dgm:cxn modelId="{B36B1DED-5666-4B0C-AC77-97D72811734B}" type="presOf" srcId="{1D219F6E-EE94-49DB-A4DF-BC5932DEC760}" destId="{266552DB-7160-4C25-BF85-C1EA15005779}" srcOrd="0" destOrd="0" presId="urn:microsoft.com/office/officeart/2005/8/layout/default"/>
    <dgm:cxn modelId="{B244C6F0-861A-4DA3-9CC4-D6752FCED083}" srcId="{E1BBAA97-05B9-46C1-A916-11D65D44DD0A}" destId="{2C786335-1FAD-4C55-8116-66AF936B89C9}" srcOrd="3" destOrd="0" parTransId="{0F251757-71BD-4FE8-832D-C0C284071128}" sibTransId="{36C5B378-58F8-4480-BD89-DCF0D0CB0AD5}"/>
    <dgm:cxn modelId="{232F87F1-DC65-4A83-88C2-0CB0EFEC453A}" type="presOf" srcId="{E1BBAA97-05B9-46C1-A916-11D65D44DD0A}" destId="{4AA1000C-4C52-4D91-8707-B1F43E5DEC26}" srcOrd="0" destOrd="0" presId="urn:microsoft.com/office/officeart/2005/8/layout/default"/>
    <dgm:cxn modelId="{EA1F153C-BBF7-4F6A-8DC3-82F6F88B14DE}" type="presParOf" srcId="{4AA1000C-4C52-4D91-8707-B1F43E5DEC26}" destId="{2B9A92F4-AA1E-4EC0-8F34-CC417AFDDC89}" srcOrd="0" destOrd="0" presId="urn:microsoft.com/office/officeart/2005/8/layout/default"/>
    <dgm:cxn modelId="{039FFF3C-0E71-4881-9B00-606533824717}" type="presParOf" srcId="{4AA1000C-4C52-4D91-8707-B1F43E5DEC26}" destId="{4F798F38-0D2B-45C6-937A-125A4B0C5AB8}" srcOrd="1" destOrd="0" presId="urn:microsoft.com/office/officeart/2005/8/layout/default"/>
    <dgm:cxn modelId="{15E4039C-405C-48D5-91D8-7F317AB2BB5E}" type="presParOf" srcId="{4AA1000C-4C52-4D91-8707-B1F43E5DEC26}" destId="{1DE6827A-FDD7-4350-84C4-E75D00348CEB}" srcOrd="2" destOrd="0" presId="urn:microsoft.com/office/officeart/2005/8/layout/default"/>
    <dgm:cxn modelId="{96CA53A7-B60D-404D-ABCD-907EFACDE41D}" type="presParOf" srcId="{4AA1000C-4C52-4D91-8707-B1F43E5DEC26}" destId="{9B523330-FEB6-460C-BC93-2591F89A8F96}" srcOrd="3" destOrd="0" presId="urn:microsoft.com/office/officeart/2005/8/layout/default"/>
    <dgm:cxn modelId="{F1F861B2-DF9D-4EF7-9BBB-593095B112E8}" type="presParOf" srcId="{4AA1000C-4C52-4D91-8707-B1F43E5DEC26}" destId="{266552DB-7160-4C25-BF85-C1EA15005779}" srcOrd="4" destOrd="0" presId="urn:microsoft.com/office/officeart/2005/8/layout/default"/>
    <dgm:cxn modelId="{606027E5-B9BF-4B06-A7F3-0647F25DB4C4}" type="presParOf" srcId="{4AA1000C-4C52-4D91-8707-B1F43E5DEC26}" destId="{A9D28AB9-09B0-46B9-BCE8-F2F34981DEBD}" srcOrd="5" destOrd="0" presId="urn:microsoft.com/office/officeart/2005/8/layout/default"/>
    <dgm:cxn modelId="{82932D2E-5AE6-4A48-B89F-072210DE90C3}" type="presParOf" srcId="{4AA1000C-4C52-4D91-8707-B1F43E5DEC26}" destId="{663FAAAD-F2CB-4451-B72B-265E13F30648}" srcOrd="6" destOrd="0" presId="urn:microsoft.com/office/officeart/2005/8/layout/default"/>
    <dgm:cxn modelId="{6D1E716C-6336-43E2-88AA-CECEB723AD3F}" type="presParOf" srcId="{4AA1000C-4C52-4D91-8707-B1F43E5DEC26}" destId="{BF019CF3-548B-4BDF-B168-2B3E9C789482}" srcOrd="7" destOrd="0" presId="urn:microsoft.com/office/officeart/2005/8/layout/default"/>
    <dgm:cxn modelId="{D4FBFBA2-9D5A-4D22-8BEC-3669F64D38CB}" type="presParOf" srcId="{4AA1000C-4C52-4D91-8707-B1F43E5DEC26}" destId="{0B34ADB9-F88B-47DA-B971-3ADE1072E115}" srcOrd="8" destOrd="0" presId="urn:microsoft.com/office/officeart/2005/8/layout/default"/>
    <dgm:cxn modelId="{55C135C4-378B-4509-A8ED-C28682897EC8}" type="presParOf" srcId="{4AA1000C-4C52-4D91-8707-B1F43E5DEC26}" destId="{2422DF75-319C-4223-A2DD-F7DD3B431793}" srcOrd="9" destOrd="0" presId="urn:microsoft.com/office/officeart/2005/8/layout/default"/>
    <dgm:cxn modelId="{AB072D8C-D87E-4FC2-A5D6-F678BEFC116C}" type="presParOf" srcId="{4AA1000C-4C52-4D91-8707-B1F43E5DEC26}" destId="{1E389936-4D1E-40C3-8730-DAA51CC650F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72E130-F1A6-4BA2-9895-9873549AC58A}"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301B4FD1-30A1-4CB2-96E6-BB6523FA635F}">
      <dgm:prSet/>
      <dgm:spPr/>
      <dgm:t>
        <a:bodyPr/>
        <a:lstStyle/>
        <a:p>
          <a:r>
            <a:rPr lang="en-US" dirty="0"/>
            <a:t>Require physicians to personally assess patients before order implementation. </a:t>
          </a:r>
        </a:p>
      </dgm:t>
    </dgm:pt>
    <dgm:pt modelId="{84C18A55-1837-4359-88B9-BD656626F646}" type="parTrans" cxnId="{A6823FFE-BD28-4274-A3B9-D87A82D4357E}">
      <dgm:prSet/>
      <dgm:spPr/>
      <dgm:t>
        <a:bodyPr/>
        <a:lstStyle/>
        <a:p>
          <a:endParaRPr lang="en-US"/>
        </a:p>
      </dgm:t>
    </dgm:pt>
    <dgm:pt modelId="{793DD521-2F29-4C35-BD41-4E548A445D2E}" type="sibTrans" cxnId="{A6823FFE-BD28-4274-A3B9-D87A82D4357E}">
      <dgm:prSet/>
      <dgm:spPr/>
      <dgm:t>
        <a:bodyPr/>
        <a:lstStyle/>
        <a:p>
          <a:endParaRPr lang="en-US"/>
        </a:p>
      </dgm:t>
    </dgm:pt>
    <dgm:pt modelId="{30ED6EF5-EF41-4B8F-BD06-9DEE53AD1F81}">
      <dgm:prSet/>
      <dgm:spPr/>
      <dgm:t>
        <a:bodyPr/>
        <a:lstStyle/>
        <a:p>
          <a:r>
            <a:rPr lang="en-US" dirty="0"/>
            <a:t>Physicians should be required to put in orders themselves so that nurses are not put in a middle-man position.</a:t>
          </a:r>
        </a:p>
      </dgm:t>
    </dgm:pt>
    <dgm:pt modelId="{DFB8BE4F-AD75-44D8-8FB7-464093E746FA}" type="parTrans" cxnId="{A66AC7D7-33B3-4731-928D-D4908B552B8E}">
      <dgm:prSet/>
      <dgm:spPr/>
      <dgm:t>
        <a:bodyPr/>
        <a:lstStyle/>
        <a:p>
          <a:endParaRPr lang="en-US"/>
        </a:p>
      </dgm:t>
    </dgm:pt>
    <dgm:pt modelId="{DF8347EF-FD0D-43A7-BEEC-B59A562E87D1}" type="sibTrans" cxnId="{A66AC7D7-33B3-4731-928D-D4908B552B8E}">
      <dgm:prSet/>
      <dgm:spPr/>
      <dgm:t>
        <a:bodyPr/>
        <a:lstStyle/>
        <a:p>
          <a:endParaRPr lang="en-US"/>
        </a:p>
      </dgm:t>
    </dgm:pt>
    <dgm:pt modelId="{EE74B41A-C739-46A6-B260-7C08BCA276B1}">
      <dgm:prSet/>
      <dgm:spPr/>
      <dgm:t>
        <a:bodyPr/>
        <a:lstStyle/>
        <a:p>
          <a:r>
            <a:rPr lang="en-US" dirty="0"/>
            <a:t>Orders are not to be received by phone without a second witness that is a registered nurse or physician.</a:t>
          </a:r>
        </a:p>
      </dgm:t>
    </dgm:pt>
    <dgm:pt modelId="{2B27CFAA-BD86-4DB9-9D58-68CE13355DB1}" type="parTrans" cxnId="{3F194186-449A-4DDB-BDEC-9FB401909181}">
      <dgm:prSet/>
      <dgm:spPr/>
      <dgm:t>
        <a:bodyPr/>
        <a:lstStyle/>
        <a:p>
          <a:endParaRPr lang="en-US"/>
        </a:p>
      </dgm:t>
    </dgm:pt>
    <dgm:pt modelId="{1A9FE04C-A315-49A2-9E91-5951D8623A65}" type="sibTrans" cxnId="{3F194186-449A-4DDB-BDEC-9FB401909181}">
      <dgm:prSet/>
      <dgm:spPr/>
      <dgm:t>
        <a:bodyPr/>
        <a:lstStyle/>
        <a:p>
          <a:endParaRPr lang="en-US"/>
        </a:p>
      </dgm:t>
    </dgm:pt>
    <dgm:pt modelId="{3E08C73A-90BF-4F56-A937-79EB20E44660}">
      <dgm:prSet/>
      <dgm:spPr/>
      <dgm:t>
        <a:bodyPr/>
        <a:lstStyle/>
        <a:p>
          <a:r>
            <a:rPr lang="en-US"/>
            <a:t>Beta blockers or angiotensin-II-receptor-antagonists should be blocked from administration by an override in the Omnicell if the last systolic blood pressure reading is below 90.</a:t>
          </a:r>
        </a:p>
      </dgm:t>
    </dgm:pt>
    <dgm:pt modelId="{BD75BBC4-FC5F-4C9E-8D9E-D199D38FBC08}" type="parTrans" cxnId="{7FE2EBC3-DA71-4B45-AD28-D63834EF2C6A}">
      <dgm:prSet/>
      <dgm:spPr/>
      <dgm:t>
        <a:bodyPr/>
        <a:lstStyle/>
        <a:p>
          <a:endParaRPr lang="en-US"/>
        </a:p>
      </dgm:t>
    </dgm:pt>
    <dgm:pt modelId="{B3CE0BE2-B51C-497A-81E9-A84D194BFA13}" type="sibTrans" cxnId="{7FE2EBC3-DA71-4B45-AD28-D63834EF2C6A}">
      <dgm:prSet/>
      <dgm:spPr/>
      <dgm:t>
        <a:bodyPr/>
        <a:lstStyle/>
        <a:p>
          <a:endParaRPr lang="en-US"/>
        </a:p>
      </dgm:t>
    </dgm:pt>
    <dgm:pt modelId="{534D0424-31B3-4490-B0C7-E4DD71DADD30}">
      <dgm:prSet/>
      <dgm:spPr/>
      <dgm:t>
        <a:bodyPr/>
        <a:lstStyle/>
        <a:p>
          <a:r>
            <a:rPr lang="en-US" dirty="0"/>
            <a:t>Require physicians to document rationale for delay of procedures and have a signed consent from the patient acknowledging the risks, reasons, and benefits of the treatment delay.</a:t>
          </a:r>
        </a:p>
      </dgm:t>
    </dgm:pt>
    <dgm:pt modelId="{340290AA-A275-46DE-A8AD-C63E40A51D35}" type="parTrans" cxnId="{5C1065C6-A900-4B6E-9CCB-2B4EA4C17EC2}">
      <dgm:prSet/>
      <dgm:spPr/>
      <dgm:t>
        <a:bodyPr/>
        <a:lstStyle/>
        <a:p>
          <a:endParaRPr lang="en-US"/>
        </a:p>
      </dgm:t>
    </dgm:pt>
    <dgm:pt modelId="{3526E48B-9D55-44F9-A22C-C62C0C7FBDD1}" type="sibTrans" cxnId="{5C1065C6-A900-4B6E-9CCB-2B4EA4C17EC2}">
      <dgm:prSet/>
      <dgm:spPr/>
      <dgm:t>
        <a:bodyPr/>
        <a:lstStyle/>
        <a:p>
          <a:endParaRPr lang="en-US"/>
        </a:p>
      </dgm:t>
    </dgm:pt>
    <dgm:pt modelId="{DE26E97B-8E3E-4341-B965-56D9648C01F8}" type="pres">
      <dgm:prSet presAssocID="{5572E130-F1A6-4BA2-9895-9873549AC58A}" presName="linear" presStyleCnt="0">
        <dgm:presLayoutVars>
          <dgm:animLvl val="lvl"/>
          <dgm:resizeHandles val="exact"/>
        </dgm:presLayoutVars>
      </dgm:prSet>
      <dgm:spPr/>
    </dgm:pt>
    <dgm:pt modelId="{25634D48-7895-4542-9388-5528DE0627E1}" type="pres">
      <dgm:prSet presAssocID="{301B4FD1-30A1-4CB2-96E6-BB6523FA635F}" presName="parentText" presStyleLbl="node1" presStyleIdx="0" presStyleCnt="5">
        <dgm:presLayoutVars>
          <dgm:chMax val="0"/>
          <dgm:bulletEnabled val="1"/>
        </dgm:presLayoutVars>
      </dgm:prSet>
      <dgm:spPr/>
    </dgm:pt>
    <dgm:pt modelId="{F20BAA48-C1AC-4E8D-B226-BEBC4BAD111B}" type="pres">
      <dgm:prSet presAssocID="{793DD521-2F29-4C35-BD41-4E548A445D2E}" presName="spacer" presStyleCnt="0"/>
      <dgm:spPr/>
    </dgm:pt>
    <dgm:pt modelId="{A5F85338-56B1-4C4A-AE1A-08FEF3AB3C69}" type="pres">
      <dgm:prSet presAssocID="{30ED6EF5-EF41-4B8F-BD06-9DEE53AD1F81}" presName="parentText" presStyleLbl="node1" presStyleIdx="1" presStyleCnt="5">
        <dgm:presLayoutVars>
          <dgm:chMax val="0"/>
          <dgm:bulletEnabled val="1"/>
        </dgm:presLayoutVars>
      </dgm:prSet>
      <dgm:spPr/>
    </dgm:pt>
    <dgm:pt modelId="{B66FA6B5-33F5-4CBE-BFED-8257BDFE495E}" type="pres">
      <dgm:prSet presAssocID="{DF8347EF-FD0D-43A7-BEEC-B59A562E87D1}" presName="spacer" presStyleCnt="0"/>
      <dgm:spPr/>
    </dgm:pt>
    <dgm:pt modelId="{A3644CDA-4BAC-4A35-96E1-26B6CA96C818}" type="pres">
      <dgm:prSet presAssocID="{EE74B41A-C739-46A6-B260-7C08BCA276B1}" presName="parentText" presStyleLbl="node1" presStyleIdx="2" presStyleCnt="5">
        <dgm:presLayoutVars>
          <dgm:chMax val="0"/>
          <dgm:bulletEnabled val="1"/>
        </dgm:presLayoutVars>
      </dgm:prSet>
      <dgm:spPr/>
    </dgm:pt>
    <dgm:pt modelId="{1AB03CD4-0AD5-4E8B-97E6-0743BAD6AD57}" type="pres">
      <dgm:prSet presAssocID="{1A9FE04C-A315-49A2-9E91-5951D8623A65}" presName="spacer" presStyleCnt="0"/>
      <dgm:spPr/>
    </dgm:pt>
    <dgm:pt modelId="{D1951557-DDF9-4E2D-B1EE-E3DE5EF2D6CC}" type="pres">
      <dgm:prSet presAssocID="{3E08C73A-90BF-4F56-A937-79EB20E44660}" presName="parentText" presStyleLbl="node1" presStyleIdx="3" presStyleCnt="5">
        <dgm:presLayoutVars>
          <dgm:chMax val="0"/>
          <dgm:bulletEnabled val="1"/>
        </dgm:presLayoutVars>
      </dgm:prSet>
      <dgm:spPr/>
    </dgm:pt>
    <dgm:pt modelId="{981A898D-4C29-4755-B65E-071A09B521A0}" type="pres">
      <dgm:prSet presAssocID="{B3CE0BE2-B51C-497A-81E9-A84D194BFA13}" presName="spacer" presStyleCnt="0"/>
      <dgm:spPr/>
    </dgm:pt>
    <dgm:pt modelId="{4F5F627C-04EE-49DD-975F-1DA95B33E7CC}" type="pres">
      <dgm:prSet presAssocID="{534D0424-31B3-4490-B0C7-E4DD71DADD30}" presName="parentText" presStyleLbl="node1" presStyleIdx="4" presStyleCnt="5">
        <dgm:presLayoutVars>
          <dgm:chMax val="0"/>
          <dgm:bulletEnabled val="1"/>
        </dgm:presLayoutVars>
      </dgm:prSet>
      <dgm:spPr/>
    </dgm:pt>
  </dgm:ptLst>
  <dgm:cxnLst>
    <dgm:cxn modelId="{38D3E60A-DB9B-4502-8065-EF3B6AF78B6E}" type="presOf" srcId="{EE74B41A-C739-46A6-B260-7C08BCA276B1}" destId="{A3644CDA-4BAC-4A35-96E1-26B6CA96C818}" srcOrd="0" destOrd="0" presId="urn:microsoft.com/office/officeart/2005/8/layout/vList2"/>
    <dgm:cxn modelId="{E2070A5B-9B3A-4436-A230-3BC7B520B0BE}" type="presOf" srcId="{3E08C73A-90BF-4F56-A937-79EB20E44660}" destId="{D1951557-DDF9-4E2D-B1EE-E3DE5EF2D6CC}" srcOrd="0" destOrd="0" presId="urn:microsoft.com/office/officeart/2005/8/layout/vList2"/>
    <dgm:cxn modelId="{D1397884-E78E-4667-B184-BD280ED14B58}" type="presOf" srcId="{5572E130-F1A6-4BA2-9895-9873549AC58A}" destId="{DE26E97B-8E3E-4341-B965-56D9648C01F8}" srcOrd="0" destOrd="0" presId="urn:microsoft.com/office/officeart/2005/8/layout/vList2"/>
    <dgm:cxn modelId="{3F194186-449A-4DDB-BDEC-9FB401909181}" srcId="{5572E130-F1A6-4BA2-9895-9873549AC58A}" destId="{EE74B41A-C739-46A6-B260-7C08BCA276B1}" srcOrd="2" destOrd="0" parTransId="{2B27CFAA-BD86-4DB9-9D58-68CE13355DB1}" sibTransId="{1A9FE04C-A315-49A2-9E91-5951D8623A65}"/>
    <dgm:cxn modelId="{1B07D6B5-F398-4D38-A487-BBF8205B46ED}" type="presOf" srcId="{30ED6EF5-EF41-4B8F-BD06-9DEE53AD1F81}" destId="{A5F85338-56B1-4C4A-AE1A-08FEF3AB3C69}" srcOrd="0" destOrd="0" presId="urn:microsoft.com/office/officeart/2005/8/layout/vList2"/>
    <dgm:cxn modelId="{7FE2EBC3-DA71-4B45-AD28-D63834EF2C6A}" srcId="{5572E130-F1A6-4BA2-9895-9873549AC58A}" destId="{3E08C73A-90BF-4F56-A937-79EB20E44660}" srcOrd="3" destOrd="0" parTransId="{BD75BBC4-FC5F-4C9E-8D9E-D199D38FBC08}" sibTransId="{B3CE0BE2-B51C-497A-81E9-A84D194BFA13}"/>
    <dgm:cxn modelId="{08A934C4-E797-4FC5-B484-62FBC23AC9D4}" type="presOf" srcId="{534D0424-31B3-4490-B0C7-E4DD71DADD30}" destId="{4F5F627C-04EE-49DD-975F-1DA95B33E7CC}" srcOrd="0" destOrd="0" presId="urn:microsoft.com/office/officeart/2005/8/layout/vList2"/>
    <dgm:cxn modelId="{5C1065C6-A900-4B6E-9CCB-2B4EA4C17EC2}" srcId="{5572E130-F1A6-4BA2-9895-9873549AC58A}" destId="{534D0424-31B3-4490-B0C7-E4DD71DADD30}" srcOrd="4" destOrd="0" parTransId="{340290AA-A275-46DE-A8AD-C63E40A51D35}" sibTransId="{3526E48B-9D55-44F9-A22C-C62C0C7FBDD1}"/>
    <dgm:cxn modelId="{A66AC7D7-33B3-4731-928D-D4908B552B8E}" srcId="{5572E130-F1A6-4BA2-9895-9873549AC58A}" destId="{30ED6EF5-EF41-4B8F-BD06-9DEE53AD1F81}" srcOrd="1" destOrd="0" parTransId="{DFB8BE4F-AD75-44D8-8FB7-464093E746FA}" sibTransId="{DF8347EF-FD0D-43A7-BEEC-B59A562E87D1}"/>
    <dgm:cxn modelId="{DBD407FB-0333-4D3F-B1EF-4FE42E6BF8A6}" type="presOf" srcId="{301B4FD1-30A1-4CB2-96E6-BB6523FA635F}" destId="{25634D48-7895-4542-9388-5528DE0627E1}" srcOrd="0" destOrd="0" presId="urn:microsoft.com/office/officeart/2005/8/layout/vList2"/>
    <dgm:cxn modelId="{A6823FFE-BD28-4274-A3B9-D87A82D4357E}" srcId="{5572E130-F1A6-4BA2-9895-9873549AC58A}" destId="{301B4FD1-30A1-4CB2-96E6-BB6523FA635F}" srcOrd="0" destOrd="0" parTransId="{84C18A55-1837-4359-88B9-BD656626F646}" sibTransId="{793DD521-2F29-4C35-BD41-4E548A445D2E}"/>
    <dgm:cxn modelId="{A098335C-DFE8-4899-AA3D-DAAF985C51F8}" type="presParOf" srcId="{DE26E97B-8E3E-4341-B965-56D9648C01F8}" destId="{25634D48-7895-4542-9388-5528DE0627E1}" srcOrd="0" destOrd="0" presId="urn:microsoft.com/office/officeart/2005/8/layout/vList2"/>
    <dgm:cxn modelId="{4B901AF7-B974-44E0-A482-58EA3B172CB5}" type="presParOf" srcId="{DE26E97B-8E3E-4341-B965-56D9648C01F8}" destId="{F20BAA48-C1AC-4E8D-B226-BEBC4BAD111B}" srcOrd="1" destOrd="0" presId="urn:microsoft.com/office/officeart/2005/8/layout/vList2"/>
    <dgm:cxn modelId="{03DB8F17-ED7A-4EC6-98EF-C2D8FBF18E72}" type="presParOf" srcId="{DE26E97B-8E3E-4341-B965-56D9648C01F8}" destId="{A5F85338-56B1-4C4A-AE1A-08FEF3AB3C69}" srcOrd="2" destOrd="0" presId="urn:microsoft.com/office/officeart/2005/8/layout/vList2"/>
    <dgm:cxn modelId="{5BB9093C-2348-4F41-A798-F00CF8D5D94B}" type="presParOf" srcId="{DE26E97B-8E3E-4341-B965-56D9648C01F8}" destId="{B66FA6B5-33F5-4CBE-BFED-8257BDFE495E}" srcOrd="3" destOrd="0" presId="urn:microsoft.com/office/officeart/2005/8/layout/vList2"/>
    <dgm:cxn modelId="{4DF66438-84B1-48F7-BE55-DA954EDF528D}" type="presParOf" srcId="{DE26E97B-8E3E-4341-B965-56D9648C01F8}" destId="{A3644CDA-4BAC-4A35-96E1-26B6CA96C818}" srcOrd="4" destOrd="0" presId="urn:microsoft.com/office/officeart/2005/8/layout/vList2"/>
    <dgm:cxn modelId="{11A0C1C4-A0ED-4901-9BED-454181AC6552}" type="presParOf" srcId="{DE26E97B-8E3E-4341-B965-56D9648C01F8}" destId="{1AB03CD4-0AD5-4E8B-97E6-0743BAD6AD57}" srcOrd="5" destOrd="0" presId="urn:microsoft.com/office/officeart/2005/8/layout/vList2"/>
    <dgm:cxn modelId="{AD4CCDD1-4411-416D-A80A-FE6092ED09BC}" type="presParOf" srcId="{DE26E97B-8E3E-4341-B965-56D9648C01F8}" destId="{D1951557-DDF9-4E2D-B1EE-E3DE5EF2D6CC}" srcOrd="6" destOrd="0" presId="urn:microsoft.com/office/officeart/2005/8/layout/vList2"/>
    <dgm:cxn modelId="{0A16B82D-FD2F-484F-BA25-220BD4CA8AD8}" type="presParOf" srcId="{DE26E97B-8E3E-4341-B965-56D9648C01F8}" destId="{981A898D-4C29-4755-B65E-071A09B521A0}" srcOrd="7" destOrd="0" presId="urn:microsoft.com/office/officeart/2005/8/layout/vList2"/>
    <dgm:cxn modelId="{D4892F75-47F8-45AF-833B-91D924AEB1B1}" type="presParOf" srcId="{DE26E97B-8E3E-4341-B965-56D9648C01F8}" destId="{4F5F627C-04EE-49DD-975F-1DA95B33E7C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5A75C-CC08-4CF4-BB20-F64A2665E622}">
      <dsp:nvSpPr>
        <dsp:cNvPr id="0" name=""/>
        <dsp:cNvSpPr/>
      </dsp:nvSpPr>
      <dsp:spPr>
        <a:xfrm>
          <a:off x="0" y="0"/>
          <a:ext cx="8938260" cy="73467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Delay of treatment</a:t>
          </a:r>
        </a:p>
      </dsp:txBody>
      <dsp:txXfrm>
        <a:off x="21518" y="21518"/>
        <a:ext cx="8145490" cy="691637"/>
      </dsp:txXfrm>
    </dsp:sp>
    <dsp:sp modelId="{05EF9D2A-DDEB-4B41-9151-9C03BA3A90FC}">
      <dsp:nvSpPr>
        <dsp:cNvPr id="0" name=""/>
        <dsp:cNvSpPr/>
      </dsp:nvSpPr>
      <dsp:spPr>
        <a:xfrm>
          <a:off x="788669" y="857118"/>
          <a:ext cx="8938260" cy="7346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Fatality</a:t>
          </a:r>
        </a:p>
      </dsp:txBody>
      <dsp:txXfrm>
        <a:off x="810187" y="878636"/>
        <a:ext cx="7629016" cy="691637"/>
      </dsp:txXfrm>
    </dsp:sp>
    <dsp:sp modelId="{ECF2093E-BB56-4015-899B-97345583A2BE}">
      <dsp:nvSpPr>
        <dsp:cNvPr id="0" name=""/>
        <dsp:cNvSpPr/>
      </dsp:nvSpPr>
      <dsp:spPr>
        <a:xfrm>
          <a:off x="1577339" y="1714236"/>
          <a:ext cx="8938260" cy="73467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Family</a:t>
          </a:r>
          <a:r>
            <a:rPr lang="en-US" sz="2900" kern="1200" baseline="0" dirty="0"/>
            <a:t> grieving</a:t>
          </a:r>
          <a:endParaRPr lang="en-US" sz="2900" kern="1200" dirty="0"/>
        </a:p>
      </dsp:txBody>
      <dsp:txXfrm>
        <a:off x="1598857" y="1735754"/>
        <a:ext cx="7629016" cy="691637"/>
      </dsp:txXfrm>
    </dsp:sp>
    <dsp:sp modelId="{0D8DE0D4-D610-4AD7-831E-4DB68BE64048}">
      <dsp:nvSpPr>
        <dsp:cNvPr id="0" name=""/>
        <dsp:cNvSpPr/>
      </dsp:nvSpPr>
      <dsp:spPr>
        <a:xfrm>
          <a:off x="8460722" y="557127"/>
          <a:ext cx="477537" cy="47753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568168" y="557127"/>
        <a:ext cx="262645" cy="359347"/>
      </dsp:txXfrm>
    </dsp:sp>
    <dsp:sp modelId="{048FEDBE-B3A9-47C1-800D-783B4D554D96}">
      <dsp:nvSpPr>
        <dsp:cNvPr id="0" name=""/>
        <dsp:cNvSpPr/>
      </dsp:nvSpPr>
      <dsp:spPr>
        <a:xfrm>
          <a:off x="9249392" y="1409347"/>
          <a:ext cx="477537" cy="47753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356838" y="1409347"/>
        <a:ext cx="262645" cy="359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8BE32-6545-4D77-BA1B-60CF286C74B5}">
      <dsp:nvSpPr>
        <dsp:cNvPr id="0" name=""/>
        <dsp:cNvSpPr/>
      </dsp:nvSpPr>
      <dsp:spPr>
        <a:xfrm>
          <a:off x="3261846" y="593843"/>
          <a:ext cx="459058" cy="91440"/>
        </a:xfrm>
        <a:custGeom>
          <a:avLst/>
          <a:gdLst/>
          <a:ahLst/>
          <a:cxnLst/>
          <a:rect l="0" t="0" r="0" b="0"/>
          <a:pathLst>
            <a:path>
              <a:moveTo>
                <a:pt x="0" y="45720"/>
              </a:moveTo>
              <a:lnTo>
                <a:pt x="459058"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9134" y="637115"/>
        <a:ext cx="24482" cy="4896"/>
      </dsp:txXfrm>
    </dsp:sp>
    <dsp:sp modelId="{20B80695-5F67-4476-93A8-FEBB0D0C13C3}">
      <dsp:nvSpPr>
        <dsp:cNvPr id="0" name=""/>
        <dsp:cNvSpPr/>
      </dsp:nvSpPr>
      <dsp:spPr>
        <a:xfrm>
          <a:off x="1134695" y="878"/>
          <a:ext cx="2128950" cy="127737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320" tIns="109503" rIns="104320" bIns="109503" numCol="1" spcCol="1270" anchor="ctr" anchorCtr="0">
          <a:noAutofit/>
        </a:bodyPr>
        <a:lstStyle/>
        <a:p>
          <a:pPr marL="0" lvl="0" indent="0" algn="ctr" defTabSz="577850">
            <a:lnSpc>
              <a:spcPct val="90000"/>
            </a:lnSpc>
            <a:spcBef>
              <a:spcPct val="0"/>
            </a:spcBef>
            <a:spcAft>
              <a:spcPct val="35000"/>
            </a:spcAft>
            <a:buNone/>
          </a:pPr>
          <a:r>
            <a:rPr lang="en-US" sz="1300" kern="1200" dirty="0"/>
            <a:t>Cath lab notified the floor of the occurrence during the procedure. </a:t>
          </a:r>
        </a:p>
      </dsp:txBody>
      <dsp:txXfrm>
        <a:off x="1134695" y="878"/>
        <a:ext cx="2128950" cy="1277370"/>
      </dsp:txXfrm>
    </dsp:sp>
    <dsp:sp modelId="{013674D6-B27A-41DB-B6BC-021FEEBA736E}">
      <dsp:nvSpPr>
        <dsp:cNvPr id="0" name=""/>
        <dsp:cNvSpPr/>
      </dsp:nvSpPr>
      <dsp:spPr>
        <a:xfrm>
          <a:off x="5880455" y="593843"/>
          <a:ext cx="459058" cy="91440"/>
        </a:xfrm>
        <a:custGeom>
          <a:avLst/>
          <a:gdLst/>
          <a:ahLst/>
          <a:cxnLst/>
          <a:rect l="0" t="0" r="0" b="0"/>
          <a:pathLst>
            <a:path>
              <a:moveTo>
                <a:pt x="0" y="45720"/>
              </a:moveTo>
              <a:lnTo>
                <a:pt x="459058" y="45720"/>
              </a:lnTo>
            </a:path>
          </a:pathLst>
        </a:custGeom>
        <a:noFill/>
        <a:ln w="6350" cap="flat" cmpd="sng" algn="ctr">
          <a:solidFill>
            <a:schemeClr val="accent5">
              <a:hueOff val="377640"/>
              <a:satOff val="216"/>
              <a:lumOff val="63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97743" y="637115"/>
        <a:ext cx="24482" cy="4896"/>
      </dsp:txXfrm>
    </dsp:sp>
    <dsp:sp modelId="{6228A3F7-954A-482B-838F-F71BCFEA8F88}">
      <dsp:nvSpPr>
        <dsp:cNvPr id="0" name=""/>
        <dsp:cNvSpPr/>
      </dsp:nvSpPr>
      <dsp:spPr>
        <a:xfrm>
          <a:off x="3753305" y="878"/>
          <a:ext cx="2128950" cy="1277370"/>
        </a:xfrm>
        <a:prstGeom prst="rect">
          <a:avLst/>
        </a:prstGeom>
        <a:gradFill rotWithShape="0">
          <a:gsLst>
            <a:gs pos="0">
              <a:schemeClr val="accent5">
                <a:hueOff val="302112"/>
                <a:satOff val="173"/>
                <a:lumOff val="510"/>
                <a:alphaOff val="0"/>
                <a:satMod val="103000"/>
                <a:lumMod val="102000"/>
                <a:tint val="94000"/>
              </a:schemeClr>
            </a:gs>
            <a:gs pos="50000">
              <a:schemeClr val="accent5">
                <a:hueOff val="302112"/>
                <a:satOff val="173"/>
                <a:lumOff val="510"/>
                <a:alphaOff val="0"/>
                <a:satMod val="110000"/>
                <a:lumMod val="100000"/>
                <a:shade val="100000"/>
              </a:schemeClr>
            </a:gs>
            <a:gs pos="100000">
              <a:schemeClr val="accent5">
                <a:hueOff val="302112"/>
                <a:satOff val="173"/>
                <a:lumOff val="5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320" tIns="109503" rIns="104320" bIns="109503" numCol="1" spcCol="1270" anchor="ctr" anchorCtr="0">
          <a:noAutofit/>
        </a:bodyPr>
        <a:lstStyle/>
        <a:p>
          <a:pPr marL="0" lvl="0" indent="0" algn="ctr" defTabSz="577850">
            <a:lnSpc>
              <a:spcPct val="90000"/>
            </a:lnSpc>
            <a:spcBef>
              <a:spcPct val="0"/>
            </a:spcBef>
            <a:spcAft>
              <a:spcPct val="35000"/>
            </a:spcAft>
            <a:buNone/>
          </a:pPr>
          <a:r>
            <a:rPr lang="en-US" sz="1300" kern="1200" dirty="0"/>
            <a:t>The charge nurse notified the physician and nurse practitioner.</a:t>
          </a:r>
        </a:p>
      </dsp:txBody>
      <dsp:txXfrm>
        <a:off x="3753305" y="878"/>
        <a:ext cx="2128950" cy="1277370"/>
      </dsp:txXfrm>
    </dsp:sp>
    <dsp:sp modelId="{C5EA43DF-61AA-465D-B1F3-1F12321E4C90}">
      <dsp:nvSpPr>
        <dsp:cNvPr id="0" name=""/>
        <dsp:cNvSpPr/>
      </dsp:nvSpPr>
      <dsp:spPr>
        <a:xfrm>
          <a:off x="2199170" y="1276448"/>
          <a:ext cx="5237219" cy="459058"/>
        </a:xfrm>
        <a:custGeom>
          <a:avLst/>
          <a:gdLst/>
          <a:ahLst/>
          <a:cxnLst/>
          <a:rect l="0" t="0" r="0" b="0"/>
          <a:pathLst>
            <a:path>
              <a:moveTo>
                <a:pt x="5237219" y="0"/>
              </a:moveTo>
              <a:lnTo>
                <a:pt x="5237219" y="246629"/>
              </a:lnTo>
              <a:lnTo>
                <a:pt x="0" y="246629"/>
              </a:lnTo>
              <a:lnTo>
                <a:pt x="0" y="459058"/>
              </a:lnTo>
            </a:path>
          </a:pathLst>
        </a:custGeom>
        <a:noFill/>
        <a:ln w="6350" cap="flat" cmpd="sng" algn="ctr">
          <a:solidFill>
            <a:schemeClr val="accent5">
              <a:hueOff val="755281"/>
              <a:satOff val="433"/>
              <a:lumOff val="127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86279" y="1503529"/>
        <a:ext cx="263002" cy="4896"/>
      </dsp:txXfrm>
    </dsp:sp>
    <dsp:sp modelId="{99F03AC4-D65C-4EFB-B173-70DF8917B834}">
      <dsp:nvSpPr>
        <dsp:cNvPr id="0" name=""/>
        <dsp:cNvSpPr/>
      </dsp:nvSpPr>
      <dsp:spPr>
        <a:xfrm>
          <a:off x="6371914" y="878"/>
          <a:ext cx="2128950" cy="1277370"/>
        </a:xfrm>
        <a:prstGeom prst="rect">
          <a:avLst/>
        </a:prstGeom>
        <a:gradFill rotWithShape="0">
          <a:gsLst>
            <a:gs pos="0">
              <a:schemeClr val="accent5">
                <a:hueOff val="604225"/>
                <a:satOff val="346"/>
                <a:lumOff val="1020"/>
                <a:alphaOff val="0"/>
                <a:satMod val="103000"/>
                <a:lumMod val="102000"/>
                <a:tint val="94000"/>
              </a:schemeClr>
            </a:gs>
            <a:gs pos="50000">
              <a:schemeClr val="accent5">
                <a:hueOff val="604225"/>
                <a:satOff val="346"/>
                <a:lumOff val="1020"/>
                <a:alphaOff val="0"/>
                <a:satMod val="110000"/>
                <a:lumMod val="100000"/>
                <a:shade val="100000"/>
              </a:schemeClr>
            </a:gs>
            <a:gs pos="100000">
              <a:schemeClr val="accent5">
                <a:hueOff val="604225"/>
                <a:satOff val="346"/>
                <a:lumOff val="102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320" tIns="109503" rIns="104320" bIns="109503" numCol="1" spcCol="1270" anchor="ctr" anchorCtr="0">
          <a:noAutofit/>
        </a:bodyPr>
        <a:lstStyle/>
        <a:p>
          <a:pPr marL="0" lvl="0" indent="0" algn="ctr" defTabSz="577850">
            <a:lnSpc>
              <a:spcPct val="90000"/>
            </a:lnSpc>
            <a:spcBef>
              <a:spcPct val="0"/>
            </a:spcBef>
            <a:spcAft>
              <a:spcPct val="35000"/>
            </a:spcAft>
            <a:buNone/>
          </a:pPr>
          <a:r>
            <a:rPr lang="en-US" sz="1300" kern="1200"/>
            <a:t>The physician released the news to the family waiting by the procedure room.</a:t>
          </a:r>
        </a:p>
      </dsp:txBody>
      <dsp:txXfrm>
        <a:off x="6371914" y="878"/>
        <a:ext cx="2128950" cy="1277370"/>
      </dsp:txXfrm>
    </dsp:sp>
    <dsp:sp modelId="{977A41E3-1465-4108-89FA-925EEA7478D8}">
      <dsp:nvSpPr>
        <dsp:cNvPr id="0" name=""/>
        <dsp:cNvSpPr/>
      </dsp:nvSpPr>
      <dsp:spPr>
        <a:xfrm>
          <a:off x="3261846" y="2360872"/>
          <a:ext cx="459058" cy="91440"/>
        </a:xfrm>
        <a:custGeom>
          <a:avLst/>
          <a:gdLst/>
          <a:ahLst/>
          <a:cxnLst/>
          <a:rect l="0" t="0" r="0" b="0"/>
          <a:pathLst>
            <a:path>
              <a:moveTo>
                <a:pt x="0" y="45720"/>
              </a:moveTo>
              <a:lnTo>
                <a:pt x="459058" y="45720"/>
              </a:lnTo>
            </a:path>
          </a:pathLst>
        </a:custGeom>
        <a:noFill/>
        <a:ln w="6350" cap="flat" cmpd="sng" algn="ctr">
          <a:solidFill>
            <a:schemeClr val="accent5">
              <a:hueOff val="1132921"/>
              <a:satOff val="649"/>
              <a:lumOff val="19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9134" y="2404144"/>
        <a:ext cx="24482" cy="4896"/>
      </dsp:txXfrm>
    </dsp:sp>
    <dsp:sp modelId="{73BD3410-097E-4592-9D4E-00E7AE87697B}">
      <dsp:nvSpPr>
        <dsp:cNvPr id="0" name=""/>
        <dsp:cNvSpPr/>
      </dsp:nvSpPr>
      <dsp:spPr>
        <a:xfrm>
          <a:off x="1134695" y="1767907"/>
          <a:ext cx="2128950" cy="1277370"/>
        </a:xfrm>
        <a:prstGeom prst="rect">
          <a:avLst/>
        </a:prstGeom>
        <a:gradFill rotWithShape="0">
          <a:gsLst>
            <a:gs pos="0">
              <a:schemeClr val="accent5">
                <a:hueOff val="906337"/>
                <a:satOff val="519"/>
                <a:lumOff val="1529"/>
                <a:alphaOff val="0"/>
                <a:satMod val="103000"/>
                <a:lumMod val="102000"/>
                <a:tint val="94000"/>
              </a:schemeClr>
            </a:gs>
            <a:gs pos="50000">
              <a:schemeClr val="accent5">
                <a:hueOff val="906337"/>
                <a:satOff val="519"/>
                <a:lumOff val="1529"/>
                <a:alphaOff val="0"/>
                <a:satMod val="110000"/>
                <a:lumMod val="100000"/>
                <a:shade val="100000"/>
              </a:schemeClr>
            </a:gs>
            <a:gs pos="100000">
              <a:schemeClr val="accent5">
                <a:hueOff val="906337"/>
                <a:satOff val="519"/>
                <a:lumOff val="1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320" tIns="109503" rIns="104320" bIns="109503" numCol="1" spcCol="1270" anchor="ctr" anchorCtr="0">
          <a:noAutofit/>
        </a:bodyPr>
        <a:lstStyle/>
        <a:p>
          <a:pPr marL="0" lvl="0" indent="0" algn="ctr" defTabSz="577850">
            <a:lnSpc>
              <a:spcPct val="90000"/>
            </a:lnSpc>
            <a:spcBef>
              <a:spcPct val="0"/>
            </a:spcBef>
            <a:spcAft>
              <a:spcPct val="35000"/>
            </a:spcAft>
            <a:buNone/>
          </a:pPr>
          <a:r>
            <a:rPr lang="en-US" sz="1300" kern="1200" dirty="0"/>
            <a:t>The unit director was notified of the incident by the nurse practitioner and physician.</a:t>
          </a:r>
        </a:p>
      </dsp:txBody>
      <dsp:txXfrm>
        <a:off x="1134695" y="1767907"/>
        <a:ext cx="2128950" cy="1277370"/>
      </dsp:txXfrm>
    </dsp:sp>
    <dsp:sp modelId="{624003AE-76CE-43FD-9386-BA0F79A1E582}">
      <dsp:nvSpPr>
        <dsp:cNvPr id="0" name=""/>
        <dsp:cNvSpPr/>
      </dsp:nvSpPr>
      <dsp:spPr>
        <a:xfrm>
          <a:off x="5880455" y="2360872"/>
          <a:ext cx="459058" cy="91440"/>
        </a:xfrm>
        <a:custGeom>
          <a:avLst/>
          <a:gdLst/>
          <a:ahLst/>
          <a:cxnLst/>
          <a:rect l="0" t="0" r="0" b="0"/>
          <a:pathLst>
            <a:path>
              <a:moveTo>
                <a:pt x="0" y="45720"/>
              </a:moveTo>
              <a:lnTo>
                <a:pt x="459058" y="45720"/>
              </a:lnTo>
            </a:path>
          </a:pathLst>
        </a:custGeom>
        <a:noFill/>
        <a:ln w="6350" cap="flat" cmpd="sng" algn="ctr">
          <a:solidFill>
            <a:schemeClr val="accent5">
              <a:hueOff val="1510562"/>
              <a:satOff val="865"/>
              <a:lumOff val="254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97743" y="2404144"/>
        <a:ext cx="24482" cy="4896"/>
      </dsp:txXfrm>
    </dsp:sp>
    <dsp:sp modelId="{4DE6DF1A-8165-4FBA-AF54-AE402DB940BD}">
      <dsp:nvSpPr>
        <dsp:cNvPr id="0" name=""/>
        <dsp:cNvSpPr/>
      </dsp:nvSpPr>
      <dsp:spPr>
        <a:xfrm>
          <a:off x="3753305" y="1767907"/>
          <a:ext cx="2128950" cy="1277370"/>
        </a:xfrm>
        <a:prstGeom prst="rect">
          <a:avLst/>
        </a:prstGeom>
        <a:gradFill rotWithShape="0">
          <a:gsLst>
            <a:gs pos="0">
              <a:schemeClr val="accent5">
                <a:hueOff val="1208449"/>
                <a:satOff val="692"/>
                <a:lumOff val="2039"/>
                <a:alphaOff val="0"/>
                <a:satMod val="103000"/>
                <a:lumMod val="102000"/>
                <a:tint val="94000"/>
              </a:schemeClr>
            </a:gs>
            <a:gs pos="50000">
              <a:schemeClr val="accent5">
                <a:hueOff val="1208449"/>
                <a:satOff val="692"/>
                <a:lumOff val="2039"/>
                <a:alphaOff val="0"/>
                <a:satMod val="110000"/>
                <a:lumMod val="100000"/>
                <a:shade val="100000"/>
              </a:schemeClr>
            </a:gs>
            <a:gs pos="100000">
              <a:schemeClr val="accent5">
                <a:hueOff val="1208449"/>
                <a:satOff val="692"/>
                <a:lumOff val="2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320" tIns="109503" rIns="104320" bIns="109503" numCol="1" spcCol="1270" anchor="ctr" anchorCtr="0">
          <a:noAutofit/>
        </a:bodyPr>
        <a:lstStyle/>
        <a:p>
          <a:pPr marL="0" lvl="0" indent="0" algn="ctr" defTabSz="577850">
            <a:lnSpc>
              <a:spcPct val="90000"/>
            </a:lnSpc>
            <a:spcBef>
              <a:spcPct val="0"/>
            </a:spcBef>
            <a:spcAft>
              <a:spcPct val="35000"/>
            </a:spcAft>
            <a:buNone/>
          </a:pPr>
          <a:r>
            <a:rPr lang="en-US" sz="1300" kern="1200"/>
            <a:t>The unit director notified the house supervisor of the incident.</a:t>
          </a:r>
        </a:p>
      </dsp:txBody>
      <dsp:txXfrm>
        <a:off x="3753305" y="1767907"/>
        <a:ext cx="2128950" cy="1277370"/>
      </dsp:txXfrm>
    </dsp:sp>
    <dsp:sp modelId="{3C9961E5-6591-4A90-815F-45D984C9B7DA}">
      <dsp:nvSpPr>
        <dsp:cNvPr id="0" name=""/>
        <dsp:cNvSpPr/>
      </dsp:nvSpPr>
      <dsp:spPr>
        <a:xfrm>
          <a:off x="6371914" y="1767907"/>
          <a:ext cx="2128950" cy="1277370"/>
        </a:xfrm>
        <a:prstGeom prst="rect">
          <a:avLst/>
        </a:prstGeom>
        <a:gradFill rotWithShape="0">
          <a:gsLst>
            <a:gs pos="0">
              <a:schemeClr val="accent5">
                <a:hueOff val="1510562"/>
                <a:satOff val="865"/>
                <a:lumOff val="2549"/>
                <a:alphaOff val="0"/>
                <a:satMod val="103000"/>
                <a:lumMod val="102000"/>
                <a:tint val="94000"/>
              </a:schemeClr>
            </a:gs>
            <a:gs pos="50000">
              <a:schemeClr val="accent5">
                <a:hueOff val="1510562"/>
                <a:satOff val="865"/>
                <a:lumOff val="2549"/>
                <a:alphaOff val="0"/>
                <a:satMod val="110000"/>
                <a:lumMod val="100000"/>
                <a:shade val="100000"/>
              </a:schemeClr>
            </a:gs>
            <a:gs pos="100000">
              <a:schemeClr val="accent5">
                <a:hueOff val="1510562"/>
                <a:satOff val="865"/>
                <a:lumOff val="2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4320" tIns="109503" rIns="104320" bIns="109503" numCol="1" spcCol="1270" anchor="ctr" anchorCtr="0">
          <a:noAutofit/>
        </a:bodyPr>
        <a:lstStyle/>
        <a:p>
          <a:pPr marL="0" lvl="0" indent="0" algn="ctr" defTabSz="577850">
            <a:lnSpc>
              <a:spcPct val="90000"/>
            </a:lnSpc>
            <a:spcBef>
              <a:spcPct val="0"/>
            </a:spcBef>
            <a:spcAft>
              <a:spcPct val="35000"/>
            </a:spcAft>
            <a:buNone/>
          </a:pPr>
          <a:r>
            <a:rPr lang="en-US" sz="1300" kern="1200" dirty="0"/>
            <a:t>House supervisor conversed with the hospitalist behind the medication error.</a:t>
          </a:r>
        </a:p>
      </dsp:txBody>
      <dsp:txXfrm>
        <a:off x="6371914" y="1767907"/>
        <a:ext cx="2128950" cy="1277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17983-3CE5-47EA-937C-BBA6A676BB45}">
      <dsp:nvSpPr>
        <dsp:cNvPr id="0" name=""/>
        <dsp:cNvSpPr/>
      </dsp:nvSpPr>
      <dsp:spPr>
        <a:xfrm>
          <a:off x="3050" y="275206"/>
          <a:ext cx="3716721" cy="148668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It offers better outcomes and fairness to the employee.</a:t>
          </a:r>
        </a:p>
      </dsp:txBody>
      <dsp:txXfrm>
        <a:off x="746394" y="275206"/>
        <a:ext cx="2230033" cy="1486688"/>
      </dsp:txXfrm>
    </dsp:sp>
    <dsp:sp modelId="{7A4C5A30-B541-4CAA-852B-852E405227B2}">
      <dsp:nvSpPr>
        <dsp:cNvPr id="0" name=""/>
        <dsp:cNvSpPr/>
      </dsp:nvSpPr>
      <dsp:spPr>
        <a:xfrm>
          <a:off x="3348099" y="275206"/>
          <a:ext cx="3716721" cy="148668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It eliminates the expectation of perfection</a:t>
          </a:r>
        </a:p>
      </dsp:txBody>
      <dsp:txXfrm>
        <a:off x="4091443" y="275206"/>
        <a:ext cx="2230033" cy="1486688"/>
      </dsp:txXfrm>
    </dsp:sp>
    <dsp:sp modelId="{235F3C4E-0144-4D40-A25B-08FF06D70DA6}">
      <dsp:nvSpPr>
        <dsp:cNvPr id="0" name=""/>
        <dsp:cNvSpPr/>
      </dsp:nvSpPr>
      <dsp:spPr>
        <a:xfrm>
          <a:off x="6693149" y="275206"/>
          <a:ext cx="3716721" cy="148668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It shows employees that the quality of their choices does influence outcomes, that they do matter.</a:t>
          </a:r>
        </a:p>
      </dsp:txBody>
      <dsp:txXfrm>
        <a:off x="7436493" y="275206"/>
        <a:ext cx="2230033" cy="1486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A92F4-AA1E-4EC0-8F34-CC417AFDDC89}">
      <dsp:nvSpPr>
        <dsp:cNvPr id="0" name=""/>
        <dsp:cNvSpPr/>
      </dsp:nvSpPr>
      <dsp:spPr>
        <a:xfrm>
          <a:off x="687" y="206962"/>
          <a:ext cx="2681800" cy="16090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solidFill>
            </a:rPr>
            <a:t>The adverse event is noted, and the provider performs emergent patient care tasks to stabilize the condition.</a:t>
          </a:r>
          <a:endParaRPr lang="en-US" sz="1200" kern="1200" dirty="0">
            <a:solidFill>
              <a:schemeClr val="tx1"/>
            </a:solidFill>
          </a:endParaRPr>
        </a:p>
      </dsp:txBody>
      <dsp:txXfrm>
        <a:off x="687" y="206962"/>
        <a:ext cx="2681800" cy="1609080"/>
      </dsp:txXfrm>
    </dsp:sp>
    <dsp:sp modelId="{1DE6827A-FDD7-4350-84C4-E75D00348CEB}">
      <dsp:nvSpPr>
        <dsp:cNvPr id="0" name=""/>
        <dsp:cNvSpPr/>
      </dsp:nvSpPr>
      <dsp:spPr>
        <a:xfrm>
          <a:off x="2950668" y="206962"/>
          <a:ext cx="2681800" cy="16090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solidFill>
            </a:rPr>
            <a:t>After the patient has stabilized, the provider worries, ruminates, and mentally “replays” the incident for days, weeks, months, or even sometimes years. This often interferes with’ personal and professional lives. </a:t>
          </a:r>
          <a:endParaRPr lang="en-US" sz="1200" kern="1200" dirty="0">
            <a:solidFill>
              <a:schemeClr val="tx1"/>
            </a:solidFill>
          </a:endParaRPr>
        </a:p>
      </dsp:txBody>
      <dsp:txXfrm>
        <a:off x="2950668" y="206962"/>
        <a:ext cx="2681800" cy="1609080"/>
      </dsp:txXfrm>
    </dsp:sp>
    <dsp:sp modelId="{266552DB-7160-4C25-BF85-C1EA15005779}">
      <dsp:nvSpPr>
        <dsp:cNvPr id="0" name=""/>
        <dsp:cNvSpPr/>
      </dsp:nvSpPr>
      <dsp:spPr>
        <a:xfrm>
          <a:off x="687" y="2084222"/>
          <a:ext cx="2681800" cy="160908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solidFill>
            </a:rPr>
            <a:t>The provider worries about others’ perceptions of what happened and doubts of their competence. They may confide in peers, to seek affirmation that the outcome was not entirely their fault and may try to identify other factors that contributed.</a:t>
          </a:r>
          <a:endParaRPr lang="en-US" sz="1200" kern="1200" dirty="0">
            <a:solidFill>
              <a:schemeClr val="tx1"/>
            </a:solidFill>
          </a:endParaRPr>
        </a:p>
      </dsp:txBody>
      <dsp:txXfrm>
        <a:off x="687" y="2084222"/>
        <a:ext cx="2681800" cy="1609080"/>
      </dsp:txXfrm>
    </dsp:sp>
    <dsp:sp modelId="{663FAAAD-F2CB-4451-B72B-265E13F30648}">
      <dsp:nvSpPr>
        <dsp:cNvPr id="0" name=""/>
        <dsp:cNvSpPr/>
      </dsp:nvSpPr>
      <dsp:spPr>
        <a:xfrm>
          <a:off x="2950668" y="2084222"/>
          <a:ext cx="2681800" cy="160908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solidFill>
            </a:rPr>
            <a:t>Administrative or legal parties may investigate the incident, such as peer review, quality improvement review, licensing boards investigations, or lawsuits. Providers perceive these reviews as inquisitions of competence.</a:t>
          </a:r>
          <a:endParaRPr lang="en-US" sz="1200" kern="1200" dirty="0">
            <a:solidFill>
              <a:schemeClr val="tx1"/>
            </a:solidFill>
          </a:endParaRPr>
        </a:p>
      </dsp:txBody>
      <dsp:txXfrm>
        <a:off x="2950668" y="2084222"/>
        <a:ext cx="2681800" cy="1609080"/>
      </dsp:txXfrm>
    </dsp:sp>
    <dsp:sp modelId="{0B34ADB9-F88B-47DA-B971-3ADE1072E115}">
      <dsp:nvSpPr>
        <dsp:cNvPr id="0" name=""/>
        <dsp:cNvSpPr/>
      </dsp:nvSpPr>
      <dsp:spPr>
        <a:xfrm>
          <a:off x="687" y="3961483"/>
          <a:ext cx="2681800" cy="160908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solidFill>
            </a:rPr>
            <a:t>The provider connects with a colleague, mentor, and/or mental health professional to assist in processing the event.</a:t>
          </a:r>
          <a:endParaRPr lang="en-US" sz="1200" kern="1200" dirty="0">
            <a:solidFill>
              <a:schemeClr val="tx1"/>
            </a:solidFill>
          </a:endParaRPr>
        </a:p>
      </dsp:txBody>
      <dsp:txXfrm>
        <a:off x="687" y="3961483"/>
        <a:ext cx="2681800" cy="1609080"/>
      </dsp:txXfrm>
    </dsp:sp>
    <dsp:sp modelId="{1E389936-4D1E-40C3-8730-DAA51CC650F8}">
      <dsp:nvSpPr>
        <dsp:cNvPr id="0" name=""/>
        <dsp:cNvSpPr/>
      </dsp:nvSpPr>
      <dsp:spPr>
        <a:xfrm>
          <a:off x="2950668" y="3961483"/>
          <a:ext cx="2681800" cy="160908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solidFill>
            </a:rPr>
            <a:t>A provider may “drop out,” “survive,” or “thrive” after the event. </a:t>
          </a:r>
          <a:endParaRPr lang="en-US" sz="1200" kern="1200" dirty="0">
            <a:solidFill>
              <a:schemeClr val="tx1"/>
            </a:solidFill>
          </a:endParaRPr>
        </a:p>
      </dsp:txBody>
      <dsp:txXfrm>
        <a:off x="2950668" y="3961483"/>
        <a:ext cx="2681800" cy="1609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34D48-7895-4542-9388-5528DE0627E1}">
      <dsp:nvSpPr>
        <dsp:cNvPr id="0" name=""/>
        <dsp:cNvSpPr/>
      </dsp:nvSpPr>
      <dsp:spPr>
        <a:xfrm>
          <a:off x="0" y="203553"/>
          <a:ext cx="10515600" cy="78185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Require physicians to personally assess patients before order implementation. </a:t>
          </a:r>
        </a:p>
      </dsp:txBody>
      <dsp:txXfrm>
        <a:off x="38167" y="241720"/>
        <a:ext cx="10439266" cy="705518"/>
      </dsp:txXfrm>
    </dsp:sp>
    <dsp:sp modelId="{A5F85338-56B1-4C4A-AE1A-08FEF3AB3C69}">
      <dsp:nvSpPr>
        <dsp:cNvPr id="0" name=""/>
        <dsp:cNvSpPr/>
      </dsp:nvSpPr>
      <dsp:spPr>
        <a:xfrm>
          <a:off x="0" y="1037246"/>
          <a:ext cx="10515600" cy="78185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Physicians should be required to put in orders themselves so that nurses are not put in a middle-man position.</a:t>
          </a:r>
        </a:p>
      </dsp:txBody>
      <dsp:txXfrm>
        <a:off x="38167" y="1075413"/>
        <a:ext cx="10439266" cy="705518"/>
      </dsp:txXfrm>
    </dsp:sp>
    <dsp:sp modelId="{A3644CDA-4BAC-4A35-96E1-26B6CA96C818}">
      <dsp:nvSpPr>
        <dsp:cNvPr id="0" name=""/>
        <dsp:cNvSpPr/>
      </dsp:nvSpPr>
      <dsp:spPr>
        <a:xfrm>
          <a:off x="0" y="1870938"/>
          <a:ext cx="10515600" cy="78185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Orders are not to be received by phone without a second witness that is a registered nurse or physician.</a:t>
          </a:r>
        </a:p>
      </dsp:txBody>
      <dsp:txXfrm>
        <a:off x="38167" y="1909105"/>
        <a:ext cx="10439266" cy="705518"/>
      </dsp:txXfrm>
    </dsp:sp>
    <dsp:sp modelId="{D1951557-DDF9-4E2D-B1EE-E3DE5EF2D6CC}">
      <dsp:nvSpPr>
        <dsp:cNvPr id="0" name=""/>
        <dsp:cNvSpPr/>
      </dsp:nvSpPr>
      <dsp:spPr>
        <a:xfrm>
          <a:off x="0" y="2704631"/>
          <a:ext cx="10515600" cy="78185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Beta blockers or angiotensin-II-receptor-antagonists should be blocked from administration by an override in the Omnicell if the last systolic blood pressure reading is below 90.</a:t>
          </a:r>
        </a:p>
      </dsp:txBody>
      <dsp:txXfrm>
        <a:off x="38167" y="2742798"/>
        <a:ext cx="10439266" cy="705518"/>
      </dsp:txXfrm>
    </dsp:sp>
    <dsp:sp modelId="{4F5F627C-04EE-49DD-975F-1DA95B33E7CC}">
      <dsp:nvSpPr>
        <dsp:cNvPr id="0" name=""/>
        <dsp:cNvSpPr/>
      </dsp:nvSpPr>
      <dsp:spPr>
        <a:xfrm>
          <a:off x="0" y="3538323"/>
          <a:ext cx="10515600" cy="78185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Require physicians to document rationale for delay of procedures and have a signed consent from the patient acknowledging the risks, reasons, and benefits of the treatment delay.</a:t>
          </a:r>
        </a:p>
      </dsp:txBody>
      <dsp:txXfrm>
        <a:off x="38167" y="3576490"/>
        <a:ext cx="10439266" cy="70551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65B910DF-B555-4D30-B35E-2297D59E32D0}" type="datetime1">
              <a:rPr lang="en-US" smtClean="0"/>
              <a:t>3/6/2023</a:t>
            </a:fld>
            <a:endParaRPr lang="en-US" dirty="0"/>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59733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29D1D79F-E600-4AC1-A639-0B9FB8286C38}" type="datetime1">
              <a:rPr lang="en-US" smtClean="0"/>
              <a:t>3/6/2023</a:t>
            </a:fld>
            <a:endParaRPr lang="en-US" dirty="0"/>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82243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390F5D60-A842-4D08-9D7D-A7A57AB501A2}" type="datetime1">
              <a:rPr lang="en-US" smtClean="0"/>
              <a:t>3/6/2023</a:t>
            </a:fld>
            <a:endParaRPr lang="en-US" dirty="0"/>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91121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2pPr marL="685800" indent="-228600">
              <a:buFont typeface="Courier New" panose="02070309020205020404" pitchFamily="49" charset="0"/>
              <a:buChar char="o"/>
              <a:defRPr/>
            </a:lvl2pPr>
            <a:lvl4pPr marL="1600200" indent="-228600">
              <a:buFont typeface="Courier New" panose="02070309020205020404" pitchFamily="49" charset="0"/>
              <a:buChar char="o"/>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0DF2F1F9-9322-493A-A9EE-BB75692CE5F5}" type="datetime1">
              <a:rPr lang="en-US" smtClean="0"/>
              <a:t>3/6/2023</a:t>
            </a:fld>
            <a:endParaRPr lang="en-US" dirty="0"/>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341053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7858DE51-4D5E-4D23-8181-86A5B05D5351}" type="datetime1">
              <a:rPr lang="en-US" smtClean="0"/>
              <a:t>3/6/2023</a:t>
            </a:fld>
            <a:endParaRPr lang="en-US" dirty="0"/>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6628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9C399FCA-87F3-427A-B1A2-15346103C68A}" type="datetime1">
              <a:rPr lang="en-US" smtClean="0"/>
              <a:t>3/6/2023</a:t>
            </a:fld>
            <a:endParaRPr lang="en-US" dirty="0"/>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70832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693DF709-7E2D-49E6-A629-D8E3363D194F}" type="datetime1">
              <a:rPr lang="en-US" smtClean="0"/>
              <a:t>3/6/2023</a:t>
            </a:fld>
            <a:endParaRPr lang="en-US" dirty="0"/>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286578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85D0A921-9375-4BAA-A7C2-7975528669FA}" type="datetime1">
              <a:rPr lang="en-US" smtClean="0"/>
              <a:t>3/6/2023</a:t>
            </a:fld>
            <a:endParaRPr lang="en-US" dirty="0"/>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09484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5D25425-F285-48AE-A409-A618E3EEA628}" type="datetime1">
              <a:rPr lang="en-US" smtClean="0"/>
              <a:t>3/6/2023</a:t>
            </a:fld>
            <a:endParaRPr lang="en-US" dirty="0"/>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69769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EB56A94D-7D6A-4378-93F6-A3A33186E34B}" type="datetime1">
              <a:rPr lang="en-US" smtClean="0"/>
              <a:t>3/6/2023</a:t>
            </a:fld>
            <a:endParaRPr lang="en-US" dirty="0"/>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00350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285FC0F9-687B-4417-9D77-CE2D7AD8C321}" type="datetime1">
              <a:rPr lang="en-US" smtClean="0"/>
              <a:t>3/6/2023</a:t>
            </a:fld>
            <a:endParaRPr lang="en-US" dirty="0"/>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535291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1916A1-FEE7-41E7-BEE3-2B4941A6F305}"/>
              </a:ext>
              <a:ext uri="{C183D7F6-B498-43B3-948B-1728B52AA6E4}">
                <adec:decorative xmlns:adec="http://schemas.microsoft.com/office/drawing/2017/decorative" val="1"/>
              </a:ext>
            </a:extLst>
          </p:cNvPr>
          <p:cNvGrpSpPr/>
          <p:nvPr/>
        </p:nvGrpSpPr>
        <p:grpSpPr>
          <a:xfrm>
            <a:off x="175990" y="62886"/>
            <a:ext cx="11708355" cy="6301715"/>
            <a:chOff x="175990" y="62886"/>
            <a:chExt cx="11708355" cy="6301715"/>
          </a:xfrm>
        </p:grpSpPr>
        <p:sp useBgFill="1">
          <p:nvSpPr>
            <p:cNvPr id="18" name="Graphic 10">
              <a:extLst>
                <a:ext uri="{FF2B5EF4-FFF2-40B4-BE49-F238E27FC236}">
                  <a16:creationId xmlns:a16="http://schemas.microsoft.com/office/drawing/2014/main" id="{EAFF5F08-677C-4873-9274-02B6FE751044}"/>
                </a:ext>
              </a:extLst>
            </p:cNvPr>
            <p:cNvSpPr/>
            <p:nvPr/>
          </p:nvSpPr>
          <p:spPr>
            <a:xfrm rot="2700000">
              <a:off x="175990" y="5257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9" name="Graphic 10">
              <a:extLst>
                <a:ext uri="{FF2B5EF4-FFF2-40B4-BE49-F238E27FC236}">
                  <a16:creationId xmlns:a16="http://schemas.microsoft.com/office/drawing/2014/main" id="{16514C65-F179-4953-B660-5FC657697957}"/>
                </a:ext>
              </a:extLst>
            </p:cNvPr>
            <p:cNvSpPr/>
            <p:nvPr/>
          </p:nvSpPr>
          <p:spPr>
            <a:xfrm rot="2700000">
              <a:off x="8482021" y="62886"/>
              <a:ext cx="2322574" cy="2322574"/>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0" name="Graphic 10">
              <a:extLst>
                <a:ext uri="{FF2B5EF4-FFF2-40B4-BE49-F238E27FC236}">
                  <a16:creationId xmlns:a16="http://schemas.microsoft.com/office/drawing/2014/main" id="{DF5DA89C-9FED-4AE0-8C36-20612E77FAC0}"/>
                </a:ext>
              </a:extLst>
            </p:cNvPr>
            <p:cNvSpPr/>
            <p:nvPr/>
          </p:nvSpPr>
          <p:spPr>
            <a:xfrm rot="2700000">
              <a:off x="10578627" y="5015941"/>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1" name="Oval 20">
              <a:extLst>
                <a:ext uri="{FF2B5EF4-FFF2-40B4-BE49-F238E27FC236}">
                  <a16:creationId xmlns:a16="http://schemas.microsoft.com/office/drawing/2014/main" id="{FB98224C-F1DB-4F10-9B7F-93B86BA13F40}"/>
                </a:ext>
              </a:extLst>
            </p:cNvPr>
            <p:cNvSpPr/>
            <p:nvPr/>
          </p:nvSpPr>
          <p:spPr>
            <a:xfrm rot="10800000">
              <a:off x="11622685" y="6102941"/>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21">
              <a:extLst>
                <a:ext uri="{FF2B5EF4-FFF2-40B4-BE49-F238E27FC236}">
                  <a16:creationId xmlns:a16="http://schemas.microsoft.com/office/drawing/2014/main" id="{9AE1FC9E-06C9-4A12-8BE7-766C3DA8B9AC}"/>
                </a:ext>
              </a:extLst>
            </p:cNvPr>
            <p:cNvSpPr/>
            <p:nvPr/>
          </p:nvSpPr>
          <p:spPr>
            <a:xfrm rot="10800000">
              <a:off x="11352354" y="406586"/>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3" name="Oval 22">
              <a:extLst>
                <a:ext uri="{FF2B5EF4-FFF2-40B4-BE49-F238E27FC236}">
                  <a16:creationId xmlns:a16="http://schemas.microsoft.com/office/drawing/2014/main" id="{29954B75-D8C7-439C-A014-E644E3E2C0A5}"/>
                </a:ext>
              </a:extLst>
            </p:cNvPr>
            <p:cNvSpPr/>
            <p:nvPr/>
          </p:nvSpPr>
          <p:spPr>
            <a:xfrm rot="10800000">
              <a:off x="1678231" y="427615"/>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00800"/>
            <a:ext cx="2743200" cy="365125"/>
          </a:xfrm>
          <a:prstGeom prst="rect">
            <a:avLst/>
          </a:prstGeom>
        </p:spPr>
        <p:txBody>
          <a:bodyPr vert="horz" lIns="91440" tIns="45720" rIns="91440" bIns="45720" rtlCol="0" anchor="ctr"/>
          <a:lstStyle>
            <a:lvl1pPr algn="l">
              <a:defRPr sz="900" cap="all" spc="150" baseline="0">
                <a:solidFill>
                  <a:schemeClr val="tx1">
                    <a:tint val="75000"/>
                  </a:schemeClr>
                </a:solidFill>
              </a:defRPr>
            </a:lvl1pPr>
          </a:lstStyle>
          <a:p>
            <a:fld id="{B32DFD30-2122-4F4A-97B4-D0A849E36C5F}" type="datetime1">
              <a:rPr lang="en-US" smtClean="0"/>
              <a:t>3/6/2023</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900" cap="all" spc="150" baseline="0">
                <a:solidFill>
                  <a:schemeClr val="tx1">
                    <a:tint val="75000"/>
                  </a:schemeClr>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00800"/>
            <a:ext cx="2743200" cy="365125"/>
          </a:xfrm>
          <a:prstGeom prst="rect">
            <a:avLst/>
          </a:prstGeom>
        </p:spPr>
        <p:txBody>
          <a:bodyPr vert="horz" lIns="91440" tIns="45720" rIns="91440" bIns="45720" rtlCol="0" anchor="ctr"/>
          <a:lstStyle>
            <a:lvl1pPr algn="r">
              <a:defRPr sz="900" cap="all" spc="150" baseline="0">
                <a:solidFill>
                  <a:schemeClr val="tx1">
                    <a:tint val="75000"/>
                  </a:schemeClr>
                </a:solidFill>
              </a:defRPr>
            </a:lvl1p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5670442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Segoe UI" panose="020B0502040204020203"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egoe UI" panose="020B0502040204020203"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egoe UI" panose="020B0502040204020203"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vimeo.com/64602264" TargetMode="External"/><Relationship Id="rId5" Type="http://schemas.openxmlformats.org/officeDocument/2006/relationships/hyperlink" Target="https://jsu-my.sharepoint.com/personal/amcguire2_stu_jsu_edu/Documents/A%20Just%20Culture%20NU350%20Ashley%20McGuire.pptx" TargetMode="External"/><Relationship Id="rId4" Type="http://schemas.openxmlformats.org/officeDocument/2006/relationships/hyperlink" Target="https://www.youtube.com/watch?v=QwWnL2uvtaI"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2.xml"/><Relationship Id="rId7" Type="http://schemas.openxmlformats.org/officeDocument/2006/relationships/diagramData" Target="../diagrams/data3.xml"/><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11" Type="http://schemas.microsoft.com/office/2007/relationships/diagramDrawing" Target="../diagrams/drawing3.xml"/><Relationship Id="rId5" Type="http://schemas.openxmlformats.org/officeDocument/2006/relationships/image" Target="../media/image8.svg"/><Relationship Id="rId10" Type="http://schemas.openxmlformats.org/officeDocument/2006/relationships/diagramColors" Target="../diagrams/colors3.xml"/><Relationship Id="rId4" Type="http://schemas.openxmlformats.org/officeDocument/2006/relationships/image" Target="../media/image7.png"/><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8">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73" name="Picture 3">
            <a:extLst>
              <a:ext uri="{FF2B5EF4-FFF2-40B4-BE49-F238E27FC236}">
                <a16:creationId xmlns:a16="http://schemas.microsoft.com/office/drawing/2014/main" id="{D8283454-22F9-1F6C-EB47-BE3034F30D3F}"/>
              </a:ext>
            </a:extLst>
          </p:cNvPr>
          <p:cNvPicPr>
            <a:picLocks noChangeAspect="1"/>
          </p:cNvPicPr>
          <p:nvPr/>
        </p:nvPicPr>
        <p:blipFill rotWithShape="1">
          <a:blip r:embed="rId4"/>
          <a:srcRect l="2292" r="8820"/>
          <a:stretch/>
        </p:blipFill>
        <p:spPr>
          <a:xfrm>
            <a:off x="20" y="10"/>
            <a:ext cx="12191980" cy="6857989"/>
          </a:xfrm>
          <a:prstGeom prst="rect">
            <a:avLst/>
          </a:prstGeom>
        </p:spPr>
      </p:pic>
      <p:grpSp>
        <p:nvGrpSpPr>
          <p:cNvPr id="74" name="Group 10">
            <a:extLst>
              <a:ext uri="{FF2B5EF4-FFF2-40B4-BE49-F238E27FC236}">
                <a16:creationId xmlns:a16="http://schemas.microsoft.com/office/drawing/2014/main" id="{E2F6F869-F143-4607-BEE5-AA6FEB71E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29" y="254882"/>
            <a:ext cx="2063695" cy="2594445"/>
            <a:chOff x="438029" y="254882"/>
            <a:chExt cx="2063695" cy="2594445"/>
          </a:xfrm>
        </p:grpSpPr>
        <p:sp useBgFill="1">
          <p:nvSpPr>
            <p:cNvPr id="12" name="Graphic 10">
              <a:extLst>
                <a:ext uri="{FF2B5EF4-FFF2-40B4-BE49-F238E27FC236}">
                  <a16:creationId xmlns:a16="http://schemas.microsoft.com/office/drawing/2014/main" id="{C75470B2-BBA7-4280-A6F6-FAE9E9F1C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559425" y="99503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75" name="Oval 12">
              <a:extLst>
                <a:ext uri="{FF2B5EF4-FFF2-40B4-BE49-F238E27FC236}">
                  <a16:creationId xmlns:a16="http://schemas.microsoft.com/office/drawing/2014/main" id="{9A54C6CC-DDAA-4A39-ADF6-3C8475C5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286000" y="1378534"/>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714358CC-CF77-4F38-89E2-D6A3ABD0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8029" y="25488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76" name="Oval 14">
              <a:extLst>
                <a:ext uri="{FF2B5EF4-FFF2-40B4-BE49-F238E27FC236}">
                  <a16:creationId xmlns:a16="http://schemas.microsoft.com/office/drawing/2014/main" id="{0CB44DA0-4772-4F1E-982F-12BAC7C58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38200" y="2514942"/>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77" name="Rectangle 16">
            <a:extLst>
              <a:ext uri="{FF2B5EF4-FFF2-40B4-BE49-F238E27FC236}">
                <a16:creationId xmlns:a16="http://schemas.microsoft.com/office/drawing/2014/main" id="{816D4481-06E0-406F-B2B0-A78607E35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2CCECCCB-C0AF-D8D5-77E7-FFE78D9546AF}"/>
              </a:ext>
            </a:extLst>
          </p:cNvPr>
          <p:cNvSpPr>
            <a:spLocks noGrp="1"/>
          </p:cNvSpPr>
          <p:nvPr>
            <p:ph type="ctrTitle"/>
          </p:nvPr>
        </p:nvSpPr>
        <p:spPr>
          <a:xfrm>
            <a:off x="1524000" y="728905"/>
            <a:ext cx="9144000" cy="3184274"/>
          </a:xfrm>
        </p:spPr>
        <p:txBody>
          <a:bodyPr>
            <a:normAutofit/>
          </a:bodyPr>
          <a:lstStyle/>
          <a:p>
            <a:r>
              <a:rPr lang="en-US" dirty="0">
                <a:solidFill>
                  <a:srgbClr val="FFFFFF"/>
                </a:solidFill>
              </a:rPr>
              <a:t>A Just Culture</a:t>
            </a:r>
          </a:p>
        </p:txBody>
      </p:sp>
      <p:sp>
        <p:nvSpPr>
          <p:cNvPr id="3" name="Subtitle 2">
            <a:extLst>
              <a:ext uri="{FF2B5EF4-FFF2-40B4-BE49-F238E27FC236}">
                <a16:creationId xmlns:a16="http://schemas.microsoft.com/office/drawing/2014/main" id="{2D6A2A7A-C560-84FD-A349-FEF585177990}"/>
              </a:ext>
            </a:extLst>
          </p:cNvPr>
          <p:cNvSpPr>
            <a:spLocks noGrp="1"/>
          </p:cNvSpPr>
          <p:nvPr>
            <p:ph type="subTitle" idx="1"/>
          </p:nvPr>
        </p:nvSpPr>
        <p:spPr>
          <a:xfrm>
            <a:off x="1524000" y="4072044"/>
            <a:ext cx="9144000" cy="1495379"/>
          </a:xfrm>
        </p:spPr>
        <p:txBody>
          <a:bodyPr>
            <a:normAutofit/>
          </a:bodyPr>
          <a:lstStyle/>
          <a:p>
            <a:r>
              <a:rPr lang="en-US" sz="2200" dirty="0">
                <a:solidFill>
                  <a:srgbClr val="FFFFFF"/>
                </a:solidFill>
              </a:rPr>
              <a:t>Ashley McGuire, RN</a:t>
            </a:r>
          </a:p>
          <a:p>
            <a:r>
              <a:rPr lang="en-US" sz="2200" dirty="0">
                <a:solidFill>
                  <a:srgbClr val="FFFFFF"/>
                </a:solidFill>
              </a:rPr>
              <a:t>NU350 Professional Roles</a:t>
            </a:r>
          </a:p>
          <a:p>
            <a:r>
              <a:rPr lang="en-US" sz="2200" dirty="0">
                <a:solidFill>
                  <a:srgbClr val="FFFFFF"/>
                </a:solidFill>
              </a:rPr>
              <a:t>March 10</a:t>
            </a:r>
            <a:r>
              <a:rPr lang="en-US" sz="2200" baseline="30000" dirty="0">
                <a:solidFill>
                  <a:srgbClr val="FFFFFF"/>
                </a:solidFill>
              </a:rPr>
              <a:t>th</a:t>
            </a:r>
            <a:r>
              <a:rPr lang="en-US" sz="2200" dirty="0">
                <a:solidFill>
                  <a:srgbClr val="FFFFFF"/>
                </a:solidFill>
              </a:rPr>
              <a:t>, 2023</a:t>
            </a:r>
          </a:p>
          <a:p>
            <a:endParaRPr lang="en-US" sz="2200" dirty="0">
              <a:solidFill>
                <a:srgbClr val="FFFFFF"/>
              </a:solidFill>
            </a:endParaRPr>
          </a:p>
          <a:p>
            <a:endParaRPr lang="en-US" sz="2200" dirty="0">
              <a:solidFill>
                <a:srgbClr val="FFFFFF"/>
              </a:solidFill>
            </a:endParaRPr>
          </a:p>
        </p:txBody>
      </p:sp>
      <p:pic>
        <p:nvPicPr>
          <p:cNvPr id="136" name="Audio 135">
            <a:hlinkClick r:id="" action="ppaction://media"/>
            <a:extLst>
              <a:ext uri="{FF2B5EF4-FFF2-40B4-BE49-F238E27FC236}">
                <a16:creationId xmlns:a16="http://schemas.microsoft.com/office/drawing/2014/main" id="{47AAB491-3655-4081-B838-EE3A9E0CB8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3952828"/>
      </p:ext>
    </p:extLst>
  </p:cSld>
  <p:clrMapOvr>
    <a:masterClrMapping/>
  </p:clrMapOvr>
  <mc:AlternateContent xmlns:mc="http://schemas.openxmlformats.org/markup-compatibility/2006">
    <mc:Choice xmlns:p14="http://schemas.microsoft.com/office/powerpoint/2010/main" Requires="p14">
      <p:transition spd="slow" p14:dur="2000" advTm="6419"/>
    </mc:Choice>
    <mc:Fallback>
      <p:transition spd="slow" advTm="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19" name="Rectangle 10">
            <a:extLst>
              <a:ext uri="{FF2B5EF4-FFF2-40B4-BE49-F238E27FC236}">
                <a16:creationId xmlns:a16="http://schemas.microsoft.com/office/drawing/2014/main" id="{CDFF45EF-8068-49B8-AFAE-404F6EB18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FB6F882E-0AA4-01E1-75DA-27AACB6F2E98}"/>
              </a:ext>
            </a:extLst>
          </p:cNvPr>
          <p:cNvSpPr>
            <a:spLocks noGrp="1"/>
          </p:cNvSpPr>
          <p:nvPr>
            <p:ph type="title"/>
          </p:nvPr>
        </p:nvSpPr>
        <p:spPr>
          <a:xfrm>
            <a:off x="386197" y="182632"/>
            <a:ext cx="11238346" cy="653181"/>
          </a:xfrm>
        </p:spPr>
        <p:txBody>
          <a:bodyPr anchor="t">
            <a:noAutofit/>
          </a:bodyPr>
          <a:lstStyle/>
          <a:p>
            <a:r>
              <a:rPr lang="en-US" sz="6600" dirty="0"/>
              <a:t>Second Victim</a:t>
            </a:r>
          </a:p>
        </p:txBody>
      </p:sp>
      <p:grpSp>
        <p:nvGrpSpPr>
          <p:cNvPr id="20" name="Group 12">
            <a:extLst>
              <a:ext uri="{FF2B5EF4-FFF2-40B4-BE49-F238E27FC236}">
                <a16:creationId xmlns:a16="http://schemas.microsoft.com/office/drawing/2014/main" id="{AE3A99C6-0751-4B61-9F8C-D587C76682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4054" y="381222"/>
            <a:ext cx="1776608" cy="1547254"/>
            <a:chOff x="10134054" y="381222"/>
            <a:chExt cx="1776608" cy="1547254"/>
          </a:xfrm>
        </p:grpSpPr>
        <p:sp useBgFill="1">
          <p:nvSpPr>
            <p:cNvPr id="21" name="Graphic 10">
              <a:extLst>
                <a:ext uri="{FF2B5EF4-FFF2-40B4-BE49-F238E27FC236}">
                  <a16:creationId xmlns:a16="http://schemas.microsoft.com/office/drawing/2014/main" id="{4C0C9772-971B-4CD4-B948-0C3F933A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895075" y="863805"/>
              <a:ext cx="1015587" cy="10155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2" name="Oval 14">
              <a:extLst>
                <a:ext uri="{FF2B5EF4-FFF2-40B4-BE49-F238E27FC236}">
                  <a16:creationId xmlns:a16="http://schemas.microsoft.com/office/drawing/2014/main" id="{F917A327-19AE-4BAC-A495-E449EDB2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0318364" y="1752600"/>
              <a:ext cx="175876" cy="17587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3" name="Oval 15">
              <a:extLst>
                <a:ext uri="{FF2B5EF4-FFF2-40B4-BE49-F238E27FC236}">
                  <a16:creationId xmlns:a16="http://schemas.microsoft.com/office/drawing/2014/main" id="{A13C37E6-66C1-4F85-83AE-D19DE95F7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0134054" y="381222"/>
              <a:ext cx="544496" cy="544496"/>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graphicFrame>
        <p:nvGraphicFramePr>
          <p:cNvPr id="24" name="Content Placeholder 2">
            <a:extLst>
              <a:ext uri="{FF2B5EF4-FFF2-40B4-BE49-F238E27FC236}">
                <a16:creationId xmlns:a16="http://schemas.microsoft.com/office/drawing/2014/main" id="{16223F26-E24D-FD11-4E32-C4D1E5743644}"/>
              </a:ext>
            </a:extLst>
          </p:cNvPr>
          <p:cNvGraphicFramePr>
            <a:graphicFrameLocks noGrp="1"/>
          </p:cNvGraphicFramePr>
          <p:nvPr>
            <p:ph idx="1"/>
            <p:extLst>
              <p:ext uri="{D42A27DB-BD31-4B8C-83A1-F6EECF244321}">
                <p14:modId xmlns:p14="http://schemas.microsoft.com/office/powerpoint/2010/main" val="4280910749"/>
              </p:ext>
            </p:extLst>
          </p:nvPr>
        </p:nvGraphicFramePr>
        <p:xfrm>
          <a:off x="6239387" y="371749"/>
          <a:ext cx="5633156" cy="57775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C32F75EF-E2BC-4D9A-5ECB-2D37E99B3E06}"/>
              </a:ext>
            </a:extLst>
          </p:cNvPr>
          <p:cNvSpPr txBox="1"/>
          <p:nvPr/>
        </p:nvSpPr>
        <p:spPr>
          <a:xfrm>
            <a:off x="7977877" y="6216602"/>
            <a:ext cx="2156177" cy="375761"/>
          </a:xfrm>
          <a:prstGeom prst="rect">
            <a:avLst/>
          </a:prstGeom>
          <a:noFill/>
        </p:spPr>
        <p:txBody>
          <a:bodyPr wrap="square" rtlCol="0">
            <a:spAutoFit/>
          </a:bodyPr>
          <a:lstStyle/>
          <a:p>
            <a:r>
              <a:rPr lang="en-US" dirty="0"/>
              <a:t>(Sachs et.al, 2022)</a:t>
            </a:r>
          </a:p>
        </p:txBody>
      </p:sp>
      <p:sp>
        <p:nvSpPr>
          <p:cNvPr id="6" name="TextBox 5">
            <a:extLst>
              <a:ext uri="{FF2B5EF4-FFF2-40B4-BE49-F238E27FC236}">
                <a16:creationId xmlns:a16="http://schemas.microsoft.com/office/drawing/2014/main" id="{521F9FF6-BEE0-4E74-5B9C-1041B0E2A3F8}"/>
              </a:ext>
            </a:extLst>
          </p:cNvPr>
          <p:cNvSpPr txBox="1"/>
          <p:nvPr/>
        </p:nvSpPr>
        <p:spPr>
          <a:xfrm>
            <a:off x="583010" y="1215417"/>
            <a:ext cx="3676172" cy="5262979"/>
          </a:xfrm>
          <a:prstGeom prst="rect">
            <a:avLst/>
          </a:prstGeom>
          <a:noFill/>
        </p:spPr>
        <p:txBody>
          <a:bodyPr wrap="square" rtlCol="0">
            <a:spAutoFit/>
          </a:bodyPr>
          <a:lstStyle/>
          <a:p>
            <a:r>
              <a:rPr lang="en-US" sz="2800" b="0" i="0" dirty="0">
                <a:solidFill>
                  <a:srgbClr val="000000"/>
                </a:solidFill>
                <a:effectLst/>
                <a:latin typeface="Times New Roman" panose="02020603050405020304" pitchFamily="18" charset="0"/>
              </a:rPr>
              <a:t>Second Victim symptoms are the result of a traumatic patient event in the acute setting that can include near misses, patient adverse events, deaths, provider mistakes, or any event that leads to significant mental stress on the part of the provider.</a:t>
            </a:r>
            <a:endParaRPr lang="en-US" sz="2800" dirty="0"/>
          </a:p>
        </p:txBody>
      </p:sp>
      <p:sp>
        <p:nvSpPr>
          <p:cNvPr id="7" name="TextBox 6">
            <a:extLst>
              <a:ext uri="{FF2B5EF4-FFF2-40B4-BE49-F238E27FC236}">
                <a16:creationId xmlns:a16="http://schemas.microsoft.com/office/drawing/2014/main" id="{C5EB6FEB-9710-E4C8-5F16-D9B56E0CF358}"/>
              </a:ext>
            </a:extLst>
          </p:cNvPr>
          <p:cNvSpPr txBox="1"/>
          <p:nvPr/>
        </p:nvSpPr>
        <p:spPr>
          <a:xfrm>
            <a:off x="4165599" y="1371598"/>
            <a:ext cx="2015773" cy="4247317"/>
          </a:xfrm>
          <a:prstGeom prst="rect">
            <a:avLst/>
          </a:prstGeom>
          <a:noFill/>
        </p:spPr>
        <p:txBody>
          <a:bodyPr wrap="square" rtlCol="0">
            <a:spAutoFit/>
          </a:bodyPr>
          <a:lstStyle/>
          <a:p>
            <a:r>
              <a:rPr lang="en-US" dirty="0"/>
              <a:t>Symptoms:</a:t>
            </a:r>
          </a:p>
          <a:p>
            <a:endParaRPr lang="en-US" dirty="0"/>
          </a:p>
          <a:p>
            <a:pPr marL="285750" indent="-285750" algn="l">
              <a:buFont typeface="Arial" panose="020B0604020202020204" pitchFamily="34" charset="0"/>
              <a:buChar char="•"/>
            </a:pPr>
            <a:r>
              <a:rPr lang="en-US" i="0" dirty="0">
                <a:effectLst/>
                <a:latin typeface="Times New Roman" panose="02020603050405020304" pitchFamily="18" charset="0"/>
              </a:rPr>
              <a:t>Troubling memories</a:t>
            </a:r>
          </a:p>
          <a:p>
            <a:pPr marL="285750" indent="-285750" algn="l">
              <a:buFont typeface="Arial" panose="020B0604020202020204" pitchFamily="34" charset="0"/>
              <a:buChar char="•"/>
            </a:pPr>
            <a:r>
              <a:rPr lang="en-US" i="0" dirty="0">
                <a:effectLst/>
                <a:latin typeface="Times New Roman" panose="02020603050405020304" pitchFamily="18" charset="0"/>
              </a:rPr>
              <a:t>Anxiety/concern </a:t>
            </a:r>
          </a:p>
          <a:p>
            <a:pPr marL="285750" indent="-285750" algn="l">
              <a:buFont typeface="Arial" panose="020B0604020202020204" pitchFamily="34" charset="0"/>
              <a:buChar char="•"/>
            </a:pPr>
            <a:r>
              <a:rPr lang="en-US" i="0" dirty="0">
                <a:effectLst/>
                <a:latin typeface="Times New Roman" panose="02020603050405020304" pitchFamily="18" charset="0"/>
              </a:rPr>
              <a:t>Anger toward themselves</a:t>
            </a:r>
          </a:p>
          <a:p>
            <a:pPr marL="285750" indent="-285750" algn="l">
              <a:buFont typeface="Arial" panose="020B0604020202020204" pitchFamily="34" charset="0"/>
              <a:buChar char="•"/>
            </a:pPr>
            <a:r>
              <a:rPr lang="en-US" i="0" dirty="0">
                <a:effectLst/>
                <a:latin typeface="Times New Roman" panose="02020603050405020304" pitchFamily="18" charset="0"/>
              </a:rPr>
              <a:t>Regret/remorse </a:t>
            </a:r>
          </a:p>
          <a:p>
            <a:pPr marL="285750" indent="-285750" algn="l">
              <a:buFont typeface="Arial" panose="020B0604020202020204" pitchFamily="34" charset="0"/>
              <a:buChar char="•"/>
            </a:pPr>
            <a:r>
              <a:rPr lang="en-US" i="0" dirty="0">
                <a:effectLst/>
                <a:latin typeface="Times New Roman" panose="02020603050405020304" pitchFamily="18" charset="0"/>
              </a:rPr>
              <a:t>Distress </a:t>
            </a:r>
          </a:p>
          <a:p>
            <a:pPr marL="285750" indent="-285750" algn="l">
              <a:buFont typeface="Arial" panose="020B0604020202020204" pitchFamily="34" charset="0"/>
              <a:buChar char="•"/>
            </a:pPr>
            <a:r>
              <a:rPr lang="en-US" i="0" dirty="0">
                <a:effectLst/>
                <a:latin typeface="Times New Roman" panose="02020603050405020304" pitchFamily="18" charset="0"/>
              </a:rPr>
              <a:t>Fear of future errors</a:t>
            </a:r>
          </a:p>
          <a:p>
            <a:pPr marL="285750" indent="-285750" algn="l">
              <a:buFont typeface="Arial" panose="020B0604020202020204" pitchFamily="34" charset="0"/>
              <a:buChar char="•"/>
            </a:pPr>
            <a:r>
              <a:rPr lang="en-US" i="0" dirty="0">
                <a:effectLst/>
                <a:latin typeface="Times New Roman" panose="02020603050405020304" pitchFamily="18" charset="0"/>
              </a:rPr>
              <a:t>Embarrassment </a:t>
            </a:r>
          </a:p>
          <a:p>
            <a:pPr marL="285750" indent="-285750" algn="l">
              <a:buFont typeface="Arial" panose="020B0604020202020204" pitchFamily="34" charset="0"/>
              <a:buChar char="•"/>
            </a:pPr>
            <a:r>
              <a:rPr lang="en-US" i="0" dirty="0">
                <a:effectLst/>
                <a:latin typeface="Times New Roman" panose="02020603050405020304" pitchFamily="18" charset="0"/>
              </a:rPr>
              <a:t>Guilt</a:t>
            </a:r>
          </a:p>
          <a:p>
            <a:pPr marL="285750" indent="-285750" algn="l">
              <a:buFont typeface="Arial" panose="020B0604020202020204" pitchFamily="34" charset="0"/>
              <a:buChar char="•"/>
            </a:pPr>
            <a:r>
              <a:rPr lang="en-US" i="0" dirty="0">
                <a:effectLst/>
                <a:latin typeface="Times New Roman" panose="02020603050405020304" pitchFamily="18" charset="0"/>
              </a:rPr>
              <a:t>Sleeping difficulties</a:t>
            </a:r>
            <a:endParaRPr lang="en-US" dirty="0"/>
          </a:p>
        </p:txBody>
      </p:sp>
      <p:pic>
        <p:nvPicPr>
          <p:cNvPr id="73" name="Audio 72">
            <a:hlinkClick r:id="" action="ppaction://media"/>
            <a:extLst>
              <a:ext uri="{FF2B5EF4-FFF2-40B4-BE49-F238E27FC236}">
                <a16:creationId xmlns:a16="http://schemas.microsoft.com/office/drawing/2014/main" id="{1604A736-32A6-A268-129D-D7C82507BC0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6666198"/>
      </p:ext>
    </p:extLst>
  </p:cSld>
  <p:clrMapOvr>
    <a:masterClrMapping/>
  </p:clrMapOvr>
  <mc:AlternateContent xmlns:mc="http://schemas.openxmlformats.org/markup-compatibility/2006">
    <mc:Choice xmlns:p14="http://schemas.microsoft.com/office/powerpoint/2010/main" Requires="p14">
      <p:transition spd="slow" p14:dur="2000" advTm="19757"/>
    </mc:Choice>
    <mc:Fallback>
      <p:transition spd="slow" advTm="1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 name="Rectangle 296">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299" name="Rectangle 298">
            <a:extLst>
              <a:ext uri="{FF2B5EF4-FFF2-40B4-BE49-F238E27FC236}">
                <a16:creationId xmlns:a16="http://schemas.microsoft.com/office/drawing/2014/main" id="{81988723-3219-4C1E-9B9E-D71AF3F40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sp>
        <p:nvSpPr>
          <p:cNvPr id="301" name="Rectangle 300">
            <a:extLst>
              <a:ext uri="{FF2B5EF4-FFF2-40B4-BE49-F238E27FC236}">
                <a16:creationId xmlns:a16="http://schemas.microsoft.com/office/drawing/2014/main" id="{529667A3-53C1-44EF-B1EB-F3D3FCDDD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118" y="554412"/>
            <a:ext cx="11105763" cy="5749175"/>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grpSp>
        <p:nvGrpSpPr>
          <p:cNvPr id="303" name="Group 302">
            <a:extLst>
              <a:ext uri="{FF2B5EF4-FFF2-40B4-BE49-F238E27FC236}">
                <a16:creationId xmlns:a16="http://schemas.microsoft.com/office/drawing/2014/main" id="{7956C956-3FDE-4437-A689-D253175026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35" y="387218"/>
            <a:ext cx="11950794" cy="5573205"/>
            <a:chOff x="-18235" y="387218"/>
            <a:chExt cx="11950794" cy="5573205"/>
          </a:xfrm>
        </p:grpSpPr>
        <p:sp useBgFill="1">
          <p:nvSpPr>
            <p:cNvPr id="304" name="Graphic 10">
              <a:extLst>
                <a:ext uri="{FF2B5EF4-FFF2-40B4-BE49-F238E27FC236}">
                  <a16:creationId xmlns:a16="http://schemas.microsoft.com/office/drawing/2014/main" id="{718EB6A3-E76F-405C-A062-77683333D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8235" y="6019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305" name="Oval 304">
              <a:extLst>
                <a:ext uri="{FF2B5EF4-FFF2-40B4-BE49-F238E27FC236}">
                  <a16:creationId xmlns:a16="http://schemas.microsoft.com/office/drawing/2014/main" id="{10FD2F36-EA03-4039-9C63-B7448938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458536" y="5486400"/>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306" name="Oval 305">
              <a:extLst>
                <a:ext uri="{FF2B5EF4-FFF2-40B4-BE49-F238E27FC236}">
                  <a16:creationId xmlns:a16="http://schemas.microsoft.com/office/drawing/2014/main" id="{466E8F3C-FB63-41E6-B2D2-3FB145F62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269506" y="387218"/>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2" name="Title 1">
            <a:extLst>
              <a:ext uri="{FF2B5EF4-FFF2-40B4-BE49-F238E27FC236}">
                <a16:creationId xmlns:a16="http://schemas.microsoft.com/office/drawing/2014/main" id="{5E5C58B0-6064-389F-DEE8-8CFA0C77B6F9}"/>
              </a:ext>
            </a:extLst>
          </p:cNvPr>
          <p:cNvSpPr>
            <a:spLocks noGrp="1"/>
          </p:cNvSpPr>
          <p:nvPr>
            <p:ph type="title"/>
          </p:nvPr>
        </p:nvSpPr>
        <p:spPr>
          <a:xfrm>
            <a:off x="543118" y="895015"/>
            <a:ext cx="10810682" cy="538674"/>
          </a:xfrm>
        </p:spPr>
        <p:txBody>
          <a:bodyPr vert="horz" lIns="91440" tIns="45720" rIns="91440" bIns="45720" rtlCol="0" anchor="b">
            <a:normAutofit fontScale="90000"/>
          </a:bodyPr>
          <a:lstStyle/>
          <a:p>
            <a:pPr algn="ctr"/>
            <a:r>
              <a:rPr lang="en-US" kern="1200" dirty="0">
                <a:solidFill>
                  <a:schemeClr val="accent6"/>
                </a:solidFill>
                <a:latin typeface="+mj-lt"/>
                <a:ea typeface="+mj-ea"/>
                <a:cs typeface="+mj-cs"/>
              </a:rPr>
              <a:t>Implementing change in practice</a:t>
            </a:r>
          </a:p>
        </p:txBody>
      </p:sp>
      <p:graphicFrame>
        <p:nvGraphicFramePr>
          <p:cNvPr id="292" name="TextBox 3">
            <a:extLst>
              <a:ext uri="{FF2B5EF4-FFF2-40B4-BE49-F238E27FC236}">
                <a16:creationId xmlns:a16="http://schemas.microsoft.com/office/drawing/2014/main" id="{AC7356CA-ABE6-6BCD-2201-89BCC9DAB87C}"/>
              </a:ext>
            </a:extLst>
          </p:cNvPr>
          <p:cNvGraphicFramePr/>
          <p:nvPr>
            <p:extLst>
              <p:ext uri="{D42A27DB-BD31-4B8C-83A1-F6EECF244321}">
                <p14:modId xmlns:p14="http://schemas.microsoft.com/office/powerpoint/2010/main" val="1070933711"/>
              </p:ext>
            </p:extLst>
          </p:nvPr>
        </p:nvGraphicFramePr>
        <p:xfrm>
          <a:off x="942936" y="1445844"/>
          <a:ext cx="10515600" cy="4523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8" name="Audio 67">
            <a:hlinkClick r:id="" action="ppaction://media"/>
            <a:extLst>
              <a:ext uri="{FF2B5EF4-FFF2-40B4-BE49-F238E27FC236}">
                <a16:creationId xmlns:a16="http://schemas.microsoft.com/office/drawing/2014/main" id="{4F3D9BBD-E722-B927-18AC-835B867653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2269415"/>
      </p:ext>
    </p:extLst>
  </p:cSld>
  <p:clrMapOvr>
    <a:masterClrMapping/>
  </p:clrMapOvr>
  <mc:AlternateContent xmlns:mc="http://schemas.openxmlformats.org/markup-compatibility/2006">
    <mc:Choice xmlns:p14="http://schemas.microsoft.com/office/powerpoint/2010/main" Requires="p14">
      <p:transition spd="slow" p14:dur="2000" advTm="27264"/>
    </mc:Choice>
    <mc:Fallback>
      <p:transition spd="slow" advTm="2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68">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81" name="Rectangle 70">
            <a:extLst>
              <a:ext uri="{FF2B5EF4-FFF2-40B4-BE49-F238E27FC236}">
                <a16:creationId xmlns:a16="http://schemas.microsoft.com/office/drawing/2014/main" id="{CDFF45EF-8068-49B8-AFAE-404F6EB18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A98463DE-F8FA-BB8A-E01B-0A3093DEBBB1}"/>
              </a:ext>
            </a:extLst>
          </p:cNvPr>
          <p:cNvSpPr>
            <a:spLocks noGrp="1"/>
          </p:cNvSpPr>
          <p:nvPr>
            <p:ph type="title"/>
          </p:nvPr>
        </p:nvSpPr>
        <p:spPr>
          <a:xfrm>
            <a:off x="543118" y="-711992"/>
            <a:ext cx="5273648" cy="2235494"/>
          </a:xfrm>
        </p:spPr>
        <p:txBody>
          <a:bodyPr vert="horz" lIns="91440" tIns="45720" rIns="91440" bIns="45720" rtlCol="0" anchor="ctr">
            <a:normAutofit/>
          </a:bodyPr>
          <a:lstStyle/>
          <a:p>
            <a:r>
              <a:rPr lang="en-US" kern="1200" dirty="0">
                <a:solidFill>
                  <a:schemeClr val="tx1"/>
                </a:solidFill>
                <a:latin typeface="+mj-lt"/>
                <a:ea typeface="+mj-ea"/>
                <a:cs typeface="+mj-cs"/>
              </a:rPr>
              <a:t>Conclusion</a:t>
            </a:r>
          </a:p>
        </p:txBody>
      </p:sp>
      <p:pic>
        <p:nvPicPr>
          <p:cNvPr id="39" name="Picture 4" descr="Scientist holding solution in glassware in laboratory with rainbow overlay">
            <a:extLst>
              <a:ext uri="{FF2B5EF4-FFF2-40B4-BE49-F238E27FC236}">
                <a16:creationId xmlns:a16="http://schemas.microsoft.com/office/drawing/2014/main" id="{9C27D103-C712-6C3C-C22C-D89438B37C19}"/>
              </a:ext>
            </a:extLst>
          </p:cNvPr>
          <p:cNvPicPr>
            <a:picLocks noChangeAspect="1"/>
          </p:cNvPicPr>
          <p:nvPr/>
        </p:nvPicPr>
        <p:blipFill rotWithShape="1">
          <a:blip r:embed="rId4"/>
          <a:srcRect t="35137" r="-1" b="20041"/>
          <a:stretch/>
        </p:blipFill>
        <p:spPr>
          <a:xfrm>
            <a:off x="720730" y="665546"/>
            <a:ext cx="10938778" cy="2763454"/>
          </a:xfrm>
          <a:prstGeom prst="rect">
            <a:avLst/>
          </a:prstGeom>
        </p:spPr>
      </p:pic>
      <p:sp useBgFill="1">
        <p:nvSpPr>
          <p:cNvPr id="82" name="Oval 72">
            <a:extLst>
              <a:ext uri="{FF2B5EF4-FFF2-40B4-BE49-F238E27FC236}">
                <a16:creationId xmlns:a16="http://schemas.microsoft.com/office/drawing/2014/main" id="{65C83237-C1FB-420E-8995-1E6881393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5508" y="881137"/>
            <a:ext cx="355222" cy="3552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83" name="Graphic 10">
            <a:extLst>
              <a:ext uri="{FF2B5EF4-FFF2-40B4-BE49-F238E27FC236}">
                <a16:creationId xmlns:a16="http://schemas.microsoft.com/office/drawing/2014/main" id="{4BCD9D1F-84E2-4A60-A132-DFA8429F5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11452" y="692724"/>
            <a:ext cx="696112" cy="73204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84" name="Oval 76">
            <a:extLst>
              <a:ext uri="{FF2B5EF4-FFF2-40B4-BE49-F238E27FC236}">
                <a16:creationId xmlns:a16="http://schemas.microsoft.com/office/drawing/2014/main" id="{70B05BFF-06FA-4C5E-AAAD-4D93B51F7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817521" y="1698704"/>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8" name="TextBox 7">
            <a:extLst>
              <a:ext uri="{FF2B5EF4-FFF2-40B4-BE49-F238E27FC236}">
                <a16:creationId xmlns:a16="http://schemas.microsoft.com/office/drawing/2014/main" id="{4EC8FB11-B8BD-2E71-2333-2E289100EBD2}"/>
              </a:ext>
            </a:extLst>
          </p:cNvPr>
          <p:cNvSpPr txBox="1"/>
          <p:nvPr/>
        </p:nvSpPr>
        <p:spPr>
          <a:xfrm>
            <a:off x="365507" y="3859714"/>
            <a:ext cx="11434393" cy="3141857"/>
          </a:xfrm>
          <a:prstGeom prst="rect">
            <a:avLst/>
          </a:prstGeom>
        </p:spPr>
        <p:txBody>
          <a:bodyPr vert="horz" lIns="91440" tIns="45720" rIns="91440" bIns="45720" rtlCol="0" anchor="ctr">
            <a:normAutofit lnSpcReduction="10000"/>
          </a:bodyPr>
          <a:lstStyle/>
          <a:p>
            <a:pPr marL="342900" indent="-228600">
              <a:lnSpc>
                <a:spcPct val="90000"/>
              </a:lnSpc>
              <a:spcAft>
                <a:spcPts val="600"/>
              </a:spcAft>
              <a:buClr>
                <a:schemeClr val="accent1"/>
              </a:buClr>
              <a:buFont typeface="Arial" panose="020B0604020202020204" pitchFamily="34" charset="0"/>
              <a:buChar char="•"/>
            </a:pPr>
            <a:r>
              <a:rPr lang="en-US" sz="1400" dirty="0"/>
              <a:t>From the error of my patient’s death from improper medication administration and a delay in treatment, I learned to trust nursing judgement, medication side effects versus patient condition should be weighed to minimize risk of harm, and that teamwork matters. </a:t>
            </a:r>
          </a:p>
          <a:p>
            <a:pPr marL="342900" indent="-228600">
              <a:lnSpc>
                <a:spcPct val="90000"/>
              </a:lnSpc>
              <a:spcAft>
                <a:spcPts val="600"/>
              </a:spcAft>
              <a:buClr>
                <a:schemeClr val="accent1"/>
              </a:buClr>
              <a:buFont typeface="Arial" panose="020B0604020202020204" pitchFamily="34" charset="0"/>
              <a:buChar char="•"/>
            </a:pPr>
            <a:r>
              <a:rPr lang="en-US" sz="1400" dirty="0"/>
              <a:t>The meaning of a “Just Culture” was shown by my organization because they viewed the mistake as purely human on the part of the physician and perfection not being an expectation. The physician freely admitted the mistake and was open to changing future practice.</a:t>
            </a:r>
          </a:p>
          <a:p>
            <a:pPr marL="342900" indent="-228600">
              <a:lnSpc>
                <a:spcPct val="90000"/>
              </a:lnSpc>
              <a:spcAft>
                <a:spcPts val="600"/>
              </a:spcAft>
              <a:buClr>
                <a:schemeClr val="accent1"/>
              </a:buClr>
              <a:buFont typeface="Arial" panose="020B0604020202020204" pitchFamily="34" charset="0"/>
              <a:buChar char="•"/>
            </a:pPr>
            <a:r>
              <a:rPr lang="en-US" sz="1400" dirty="0"/>
              <a:t>To prevent the error using FMEA, risk of harm versus procedure success should have been evaluated prior to orders, prompt treatment of getting the procedure sooner would have prevented the critical decision of medication administration, and possible consequences of dropping the already low blood pressure should have been assessed because holding the metoprolol and losartan would have prevented the pressure drop.</a:t>
            </a:r>
          </a:p>
          <a:p>
            <a:pPr marL="342900" indent="-228600">
              <a:lnSpc>
                <a:spcPct val="90000"/>
              </a:lnSpc>
              <a:spcAft>
                <a:spcPts val="600"/>
              </a:spcAft>
              <a:buClr>
                <a:schemeClr val="accent1"/>
              </a:buClr>
              <a:buFont typeface="Arial" panose="020B0604020202020204" pitchFamily="34" charset="0"/>
              <a:buChar char="•"/>
            </a:pPr>
            <a:r>
              <a:rPr lang="en-US" sz="1500" dirty="0"/>
              <a:t>The second victim mentality that comes from a traumatic care event is a reality, but it can be used to implement change in practice.</a:t>
            </a:r>
          </a:p>
          <a:p>
            <a:pPr marL="342900" indent="-228600">
              <a:lnSpc>
                <a:spcPct val="90000"/>
              </a:lnSpc>
              <a:spcAft>
                <a:spcPts val="600"/>
              </a:spcAft>
              <a:buClr>
                <a:schemeClr val="accent1"/>
              </a:buClr>
              <a:buFont typeface="Arial" panose="020B0604020202020204" pitchFamily="34" charset="0"/>
              <a:buChar char="•"/>
            </a:pPr>
            <a:r>
              <a:rPr lang="en-US" sz="1500" dirty="0"/>
              <a:t>Every healthcare professional will have regrets and be remorseful about something during their career, but the silver lining is that mistakes make room for learning. We are all human and can not live through this life without error, but we can always improve by implementing change.</a:t>
            </a:r>
          </a:p>
          <a:p>
            <a:pPr marL="342900" indent="-228600">
              <a:lnSpc>
                <a:spcPct val="90000"/>
              </a:lnSpc>
              <a:spcAft>
                <a:spcPts val="600"/>
              </a:spcAft>
              <a:buClr>
                <a:schemeClr val="accent1"/>
              </a:buClr>
              <a:buFont typeface="Arial" panose="020B0604020202020204" pitchFamily="34" charset="0"/>
              <a:buChar char="•"/>
            </a:pPr>
            <a:endParaRPr lang="en-US" sz="1500" dirty="0"/>
          </a:p>
          <a:p>
            <a:pPr indent="-228600">
              <a:lnSpc>
                <a:spcPct val="90000"/>
              </a:lnSpc>
              <a:spcAft>
                <a:spcPts val="600"/>
              </a:spcAft>
              <a:buClr>
                <a:schemeClr val="accent1"/>
              </a:buClr>
            </a:pPr>
            <a:endParaRPr lang="en-US" sz="1500" dirty="0"/>
          </a:p>
        </p:txBody>
      </p:sp>
      <p:pic>
        <p:nvPicPr>
          <p:cNvPr id="70" name="Audio 69">
            <a:hlinkClick r:id="" action="ppaction://media"/>
            <a:extLst>
              <a:ext uri="{FF2B5EF4-FFF2-40B4-BE49-F238E27FC236}">
                <a16:creationId xmlns:a16="http://schemas.microsoft.com/office/drawing/2014/main" id="{BA835B19-719D-5C25-F771-534F525082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6123992"/>
      </p:ext>
    </p:extLst>
  </p:cSld>
  <p:clrMapOvr>
    <a:masterClrMapping/>
  </p:clrMapOvr>
  <mc:AlternateContent xmlns:mc="http://schemas.openxmlformats.org/markup-compatibility/2006">
    <mc:Choice xmlns:p14="http://schemas.microsoft.com/office/powerpoint/2010/main" Requires="p14">
      <p:transition spd="slow" p14:dur="2000" advTm="48306"/>
    </mc:Choice>
    <mc:Fallback>
      <p:transition spd="slow" advTm="48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91916A1-FEE7-41E7-BEE3-2B4941A6F3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990" y="62886"/>
            <a:ext cx="11708355" cy="6301715"/>
            <a:chOff x="175990" y="62886"/>
            <a:chExt cx="11708355" cy="6301715"/>
          </a:xfrm>
        </p:grpSpPr>
        <p:sp useBgFill="1">
          <p:nvSpPr>
            <p:cNvPr id="11" name="Graphic 10">
              <a:extLst>
                <a:ext uri="{FF2B5EF4-FFF2-40B4-BE49-F238E27FC236}">
                  <a16:creationId xmlns:a16="http://schemas.microsoft.com/office/drawing/2014/main" id="{EAFF5F08-677C-4873-9274-02B6FE751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75990" y="5257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Graphic 10">
              <a:extLst>
                <a:ext uri="{FF2B5EF4-FFF2-40B4-BE49-F238E27FC236}">
                  <a16:creationId xmlns:a16="http://schemas.microsoft.com/office/drawing/2014/main" id="{16514C65-F179-4953-B660-5FC657697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482021" y="62886"/>
              <a:ext cx="2322574" cy="2322574"/>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Graphic 10">
              <a:extLst>
                <a:ext uri="{FF2B5EF4-FFF2-40B4-BE49-F238E27FC236}">
                  <a16:creationId xmlns:a16="http://schemas.microsoft.com/office/drawing/2014/main" id="{DF5DA89C-9FED-4AE0-8C36-20612E77F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578627" y="5015941"/>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FB98224C-F1DB-4F10-9B7F-93B86BA13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622685" y="6102941"/>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9AE1FC9E-06C9-4A12-8BE7-766C3DA8B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352354" y="406586"/>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29954B75-D8C7-439C-A014-E644E3E2C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678231" y="427615"/>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useBgFill="1">
        <p:nvSpPr>
          <p:cNvPr id="18" name="Rectangle 17">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20" name="Rectangle 19">
            <a:extLst>
              <a:ext uri="{FF2B5EF4-FFF2-40B4-BE49-F238E27FC236}">
                <a16:creationId xmlns:a16="http://schemas.microsoft.com/office/drawing/2014/main" id="{361EA5BB-A258-4E22-94F4-C79A4413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grpSp>
        <p:nvGrpSpPr>
          <p:cNvPr id="22" name="Group 21">
            <a:extLst>
              <a:ext uri="{FF2B5EF4-FFF2-40B4-BE49-F238E27FC236}">
                <a16:creationId xmlns:a16="http://schemas.microsoft.com/office/drawing/2014/main" id="{AF7B2BB7-8E22-4794-9BDE-B71129D77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7697" y="189413"/>
            <a:ext cx="2019905" cy="1778845"/>
            <a:chOff x="207697" y="189413"/>
            <a:chExt cx="2019905" cy="1778845"/>
          </a:xfrm>
        </p:grpSpPr>
        <p:sp useBgFill="1">
          <p:nvSpPr>
            <p:cNvPr id="23" name="Graphic 10">
              <a:extLst>
                <a:ext uri="{FF2B5EF4-FFF2-40B4-BE49-F238E27FC236}">
                  <a16:creationId xmlns:a16="http://schemas.microsoft.com/office/drawing/2014/main" id="{F2CC297A-905C-42B8-BFEC-55FB2FCF2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207697" y="189413"/>
              <a:ext cx="1261009" cy="126100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4" name="Oval 23">
              <a:extLst>
                <a:ext uri="{FF2B5EF4-FFF2-40B4-BE49-F238E27FC236}">
                  <a16:creationId xmlns:a16="http://schemas.microsoft.com/office/drawing/2014/main" id="{895FAF0E-8EDF-4055-9578-394F1ACB3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89661" y="1671181"/>
              <a:ext cx="297077" cy="29707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5" name="Oval 24">
              <a:extLst>
                <a:ext uri="{FF2B5EF4-FFF2-40B4-BE49-F238E27FC236}">
                  <a16:creationId xmlns:a16="http://schemas.microsoft.com/office/drawing/2014/main" id="{AEC4BAA7-1F27-4F25-9D16-9099BF9AC7E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2017290" y="592943"/>
              <a:ext cx="210312" cy="21031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2" name="Title 1">
            <a:extLst>
              <a:ext uri="{FF2B5EF4-FFF2-40B4-BE49-F238E27FC236}">
                <a16:creationId xmlns:a16="http://schemas.microsoft.com/office/drawing/2014/main" id="{29604FFA-ED7A-4AE2-F462-BF4098B6CDC0}"/>
              </a:ext>
            </a:extLst>
          </p:cNvPr>
          <p:cNvSpPr>
            <a:spLocks noGrp="1"/>
          </p:cNvSpPr>
          <p:nvPr>
            <p:ph type="title"/>
          </p:nvPr>
        </p:nvSpPr>
        <p:spPr>
          <a:xfrm>
            <a:off x="485635" y="728905"/>
            <a:ext cx="3933965" cy="409646"/>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References</a:t>
            </a:r>
          </a:p>
        </p:txBody>
      </p:sp>
      <p:pic>
        <p:nvPicPr>
          <p:cNvPr id="7" name="Graphic 6" descr="Books">
            <a:extLst>
              <a:ext uri="{FF2B5EF4-FFF2-40B4-BE49-F238E27FC236}">
                <a16:creationId xmlns:a16="http://schemas.microsoft.com/office/drawing/2014/main" id="{145F3CEE-A4F1-6B7B-797D-99860D0BDF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4360" y="97251"/>
            <a:ext cx="3742016" cy="3742016"/>
          </a:xfrm>
          <a:prstGeom prst="rect">
            <a:avLst/>
          </a:prstGeom>
        </p:spPr>
      </p:pic>
      <p:sp useBgFill="1">
        <p:nvSpPr>
          <p:cNvPr id="27" name="Oval 26">
            <a:extLst>
              <a:ext uri="{FF2B5EF4-FFF2-40B4-BE49-F238E27FC236}">
                <a16:creationId xmlns:a16="http://schemas.microsoft.com/office/drawing/2014/main" id="{8333FD0A-502E-4A24-8E99-5496F09DC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70962" y="5630260"/>
            <a:ext cx="355414" cy="35541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p:nvSpPr>
          <p:cNvPr id="4" name="TextBox 3">
            <a:extLst>
              <a:ext uri="{FF2B5EF4-FFF2-40B4-BE49-F238E27FC236}">
                <a16:creationId xmlns:a16="http://schemas.microsoft.com/office/drawing/2014/main" id="{AE371E8C-806D-57EE-A81B-D313CE116D0D}"/>
              </a:ext>
            </a:extLst>
          </p:cNvPr>
          <p:cNvSpPr txBox="1"/>
          <p:nvPr/>
        </p:nvSpPr>
        <p:spPr>
          <a:xfrm>
            <a:off x="496451" y="1532160"/>
            <a:ext cx="7770688" cy="5232202"/>
          </a:xfrm>
          <a:prstGeom prst="rect">
            <a:avLst/>
          </a:prstGeom>
          <a:noFill/>
        </p:spPr>
        <p:txBody>
          <a:bodyPr wrap="square" rtlCol="0">
            <a:spAutoFit/>
          </a:bodyPr>
          <a:lstStyle/>
          <a:p>
            <a:r>
              <a:rPr lang="en-US" sz="2000" dirty="0">
                <a:effectLst/>
                <a:latin typeface="Times New Roman" panose="02020603050405020304" pitchFamily="18" charset="0"/>
                <a:cs typeface="Times New Roman" panose="02020603050405020304" pitchFamily="18" charset="0"/>
              </a:rPr>
              <a:t>Bromiley, Martin. </a:t>
            </a:r>
            <a:r>
              <a:rPr lang="en-US" sz="2000" i="1" dirty="0">
                <a:effectLst/>
                <a:latin typeface="Times New Roman" panose="02020603050405020304" pitchFamily="18" charset="0"/>
                <a:cs typeface="Times New Roman" panose="02020603050405020304" pitchFamily="18" charset="0"/>
              </a:rPr>
              <a:t>What is a </a:t>
            </a:r>
            <a:r>
              <a:rPr lang="en-US" sz="2000" i="1" dirty="0">
                <a:latin typeface="Times New Roman" panose="02020603050405020304" pitchFamily="18" charset="0"/>
                <a:cs typeface="Times New Roman" panose="02020603050405020304" pitchFamily="18" charset="0"/>
              </a:rPr>
              <a:t>“j</a:t>
            </a:r>
            <a:r>
              <a:rPr lang="en-US" sz="2000" i="1" dirty="0">
                <a:effectLst/>
                <a:latin typeface="Times New Roman" panose="02020603050405020304" pitchFamily="18" charset="0"/>
                <a:cs typeface="Times New Roman" panose="02020603050405020304" pitchFamily="18" charset="0"/>
              </a:rPr>
              <a:t>ust </a:t>
            </a:r>
            <a:r>
              <a:rPr lang="en-US" sz="2000" i="1" dirty="0">
                <a:latin typeface="Times New Roman" panose="02020603050405020304" pitchFamily="18" charset="0"/>
                <a:cs typeface="Times New Roman" panose="02020603050405020304" pitchFamily="18" charset="0"/>
              </a:rPr>
              <a:t>c</a:t>
            </a:r>
            <a:r>
              <a:rPr lang="en-US" sz="2000" i="1" dirty="0">
                <a:effectLst/>
                <a:latin typeface="Times New Roman" panose="02020603050405020304" pitchFamily="18" charset="0"/>
                <a:cs typeface="Times New Roman" panose="02020603050405020304" pitchFamily="18" charset="0"/>
              </a:rPr>
              <a:t>ulture”? </a:t>
            </a:r>
            <a:r>
              <a:rPr lang="en-US" sz="2000" dirty="0">
                <a:latin typeface="Times New Roman" panose="02020603050405020304" pitchFamily="18" charset="0"/>
                <a:cs typeface="Times New Roman" panose="02020603050405020304" pitchFamily="18" charset="0"/>
              </a:rPr>
              <a:t>(2020) Retrieved March 7, 2023, from </a:t>
            </a:r>
            <a:r>
              <a:rPr lang="en-US" sz="2000" dirty="0">
                <a:latin typeface="Times New Roman" panose="02020603050405020304" pitchFamily="18" charset="0"/>
                <a:cs typeface="Times New Roman" panose="02020603050405020304" pitchFamily="18" charset="0"/>
                <a:hlinkClick r:id="rId4"/>
              </a:rPr>
              <a:t>https://www.youtube.com/watch?v=QwWnL2uvtaI</a:t>
            </a:r>
            <a:endParaRPr lang="en-US" sz="2000" dirty="0">
              <a:latin typeface="Times New Roman" panose="02020603050405020304" pitchFamily="18" charset="0"/>
              <a:cs typeface="Times New Roman" panose="02020603050405020304" pitchFamily="18" charset="0"/>
            </a:endParaRPr>
          </a:p>
          <a:p>
            <a:endParaRPr lang="en-US" sz="2000" i="1" dirty="0">
              <a:latin typeface="Times New Roman" panose="02020603050405020304" pitchFamily="18" charset="0"/>
              <a:cs typeface="Times New Roman" panose="02020603050405020304" pitchFamily="18" charset="0"/>
            </a:endParaRPr>
          </a:p>
          <a:p>
            <a:r>
              <a:rPr lang="en-US" sz="2000" i="1" dirty="0">
                <a:effectLst/>
                <a:latin typeface="Times New Roman" panose="02020603050405020304" pitchFamily="18" charset="0"/>
                <a:cs typeface="Times New Roman" panose="02020603050405020304" pitchFamily="18" charset="0"/>
              </a:rPr>
              <a:t>Failure modes and effects analysis (FMEA) tool: IHI</a:t>
            </a:r>
            <a:r>
              <a:rPr lang="en-US" sz="2000" dirty="0">
                <a:effectLst/>
                <a:latin typeface="Times New Roman" panose="02020603050405020304" pitchFamily="18" charset="0"/>
                <a:cs typeface="Times New Roman" panose="02020603050405020304" pitchFamily="18" charset="0"/>
              </a:rPr>
              <a:t>. Institute for Healthcare Improvement. (n.d.). Retrieved March 7, 2023, from </a:t>
            </a:r>
            <a:r>
              <a:rPr lang="en-US" sz="2000" dirty="0">
                <a:effectLst/>
                <a:latin typeface="Times New Roman" panose="02020603050405020304" pitchFamily="18" charset="0"/>
                <a:cs typeface="Times New Roman" panose="02020603050405020304" pitchFamily="18" charset="0"/>
                <a:hlinkClick r:id="rId5"/>
              </a:rPr>
              <a:t>https://www.ihi.org/resources/Pages/Tools/FailureModesandEffectsAnalysisTool.aspx </a:t>
            </a:r>
            <a:endParaRPr lang="en-US" sz="2000" dirty="0">
              <a:effectLst/>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Marx, David. </a:t>
            </a:r>
            <a:r>
              <a:rPr lang="en-US" sz="2000" i="1" dirty="0">
                <a:effectLst/>
                <a:latin typeface="Times New Roman" panose="02020603050405020304" pitchFamily="18" charset="0"/>
                <a:cs typeface="Times New Roman" panose="02020603050405020304" pitchFamily="18" charset="0"/>
              </a:rPr>
              <a:t>Introduction to The Just Culture </a:t>
            </a:r>
            <a:r>
              <a:rPr lang="en-US" sz="2000" dirty="0">
                <a:effectLst/>
                <a:latin typeface="Times New Roman" panose="02020603050405020304" pitchFamily="18" charset="0"/>
                <a:cs typeface="Times New Roman" panose="02020603050405020304" pitchFamily="18" charset="0"/>
              </a:rPr>
              <a:t>(2013). Retrieved March 7, 2023, from</a:t>
            </a:r>
            <a:r>
              <a:rPr lang="en-US" sz="2000" dirty="0">
                <a:effectLst/>
                <a:latin typeface="Times New Roman" panose="02020603050405020304" pitchFamily="18" charset="0"/>
                <a:cs typeface="Times New Roman" panose="02020603050405020304" pitchFamily="18" charset="0"/>
                <a:hlinkClick r:id="rId5"/>
              </a:rPr>
              <a:t> </a:t>
            </a:r>
            <a:r>
              <a:rPr lang="en-US" sz="2000" dirty="0">
                <a:effectLst/>
                <a:latin typeface="Times New Roman" panose="02020603050405020304" pitchFamily="18" charset="0"/>
                <a:cs typeface="Times New Roman" panose="02020603050405020304" pitchFamily="18" charset="0"/>
                <a:hlinkClick r:id="rId6"/>
              </a:rPr>
              <a:t>https://vimeo.com/64602264</a:t>
            </a:r>
            <a:endParaRPr lang="en-US" sz="2000" dirty="0">
              <a:effectLst/>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b="0" i="0" dirty="0">
                <a:solidFill>
                  <a:srgbClr val="222222"/>
                </a:solidFill>
                <a:effectLst/>
                <a:latin typeface="Times New Roman" panose="02020603050405020304" pitchFamily="18" charset="0"/>
                <a:cs typeface="Times New Roman" panose="02020603050405020304" pitchFamily="18" charset="0"/>
              </a:rPr>
              <a:t>Sachs, Carolyn J, Wheaton, Natasha. </a:t>
            </a:r>
            <a:r>
              <a:rPr lang="en-US" sz="2000" b="0" i="1" dirty="0">
                <a:solidFill>
                  <a:srgbClr val="222222"/>
                </a:solidFill>
                <a:effectLst/>
                <a:latin typeface="Times New Roman" panose="02020603050405020304" pitchFamily="18" charset="0"/>
                <a:cs typeface="Times New Roman" panose="02020603050405020304" pitchFamily="18" charset="0"/>
              </a:rPr>
              <a:t>Second Victim Syndrome</a:t>
            </a:r>
            <a:r>
              <a:rPr lang="en-US" sz="2000" b="0" i="0" dirty="0">
                <a:solidFill>
                  <a:srgbClr val="222222"/>
                </a:solidFill>
                <a:effectLst/>
                <a:latin typeface="Times New Roman" panose="02020603050405020304" pitchFamily="18" charset="0"/>
                <a:cs typeface="Times New Roman" panose="02020603050405020304" pitchFamily="18" charset="0"/>
              </a:rPr>
              <a:t>. (2022) Retrieved March 8, 2023. from: </a:t>
            </a:r>
            <a:r>
              <a:rPr lang="en-US" sz="2000" b="0" i="0" dirty="0">
                <a:solidFill>
                  <a:srgbClr val="222222"/>
                </a:solidFill>
                <a:effectLst/>
                <a:latin typeface="Times New Roman" panose="02020603050405020304" pitchFamily="18" charset="0"/>
                <a:cs typeface="Times New Roman" panose="02020603050405020304" pitchFamily="18" charset="0"/>
                <a:hlinkClick r:id="rId5"/>
              </a:rPr>
              <a:t>https://www.ncbi.nlm.nih.gov/books/NBK572094/</a:t>
            </a:r>
            <a:endParaRPr lang="en-US" sz="2000" dirty="0">
              <a:effectLst/>
              <a:latin typeface="Times New Roman" panose="02020603050405020304" pitchFamily="18" charset="0"/>
              <a:cs typeface="Times New Roman" panose="02020603050405020304" pitchFamily="18" charset="0"/>
            </a:endParaRPr>
          </a:p>
          <a:p>
            <a:endParaRPr lang="en-US" dirty="0"/>
          </a:p>
          <a:p>
            <a:endParaRPr lang="en-US" dirty="0">
              <a:effectLst/>
            </a:endParaRPr>
          </a:p>
          <a:p>
            <a:endParaRPr lang="en-US" dirty="0"/>
          </a:p>
        </p:txBody>
      </p:sp>
    </p:spTree>
    <p:extLst>
      <p:ext uri="{BB962C8B-B14F-4D97-AF65-F5344CB8AC3E}">
        <p14:creationId xmlns:p14="http://schemas.microsoft.com/office/powerpoint/2010/main" val="2250387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47">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60" name="Rectangle 49">
            <a:extLst>
              <a:ext uri="{FF2B5EF4-FFF2-40B4-BE49-F238E27FC236}">
                <a16:creationId xmlns:a16="http://schemas.microsoft.com/office/drawing/2014/main" id="{01AF26B4-1569-483F-8223-4C515A87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pic>
        <p:nvPicPr>
          <p:cNvPr id="23" name="Picture 22" descr="Exclamation mark on a yellow background">
            <a:extLst>
              <a:ext uri="{FF2B5EF4-FFF2-40B4-BE49-F238E27FC236}">
                <a16:creationId xmlns:a16="http://schemas.microsoft.com/office/drawing/2014/main" id="{BE847C41-E016-897B-7D92-F423546BBB71}"/>
              </a:ext>
            </a:extLst>
          </p:cNvPr>
          <p:cNvPicPr>
            <a:picLocks noChangeAspect="1"/>
          </p:cNvPicPr>
          <p:nvPr/>
        </p:nvPicPr>
        <p:blipFill rotWithShape="1">
          <a:blip r:embed="rId4"/>
          <a:srcRect t="24982" r="-1" b="-1"/>
          <a:stretch/>
        </p:blipFill>
        <p:spPr>
          <a:xfrm>
            <a:off x="-7797" y="-114290"/>
            <a:ext cx="12188952" cy="6857990"/>
          </a:xfrm>
          <a:prstGeom prst="rect">
            <a:avLst/>
          </a:prstGeom>
        </p:spPr>
      </p:pic>
      <p:grpSp>
        <p:nvGrpSpPr>
          <p:cNvPr id="61" name="Group 51">
            <a:extLst>
              <a:ext uri="{FF2B5EF4-FFF2-40B4-BE49-F238E27FC236}">
                <a16:creationId xmlns:a16="http://schemas.microsoft.com/office/drawing/2014/main" id="{1AC8529D-DF13-4349-856C-DA8145184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3404" y="225822"/>
            <a:ext cx="1847971" cy="2438142"/>
            <a:chOff x="183404" y="225822"/>
            <a:chExt cx="1847971" cy="2438142"/>
          </a:xfrm>
        </p:grpSpPr>
        <p:sp useBgFill="1">
          <p:nvSpPr>
            <p:cNvPr id="53" name="Graphic 10">
              <a:extLst>
                <a:ext uri="{FF2B5EF4-FFF2-40B4-BE49-F238E27FC236}">
                  <a16:creationId xmlns:a16="http://schemas.microsoft.com/office/drawing/2014/main" id="{23EB0175-B014-4375-9C83-BA3BC758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62" name="Oval 53">
              <a:extLst>
                <a:ext uri="{FF2B5EF4-FFF2-40B4-BE49-F238E27FC236}">
                  <a16:creationId xmlns:a16="http://schemas.microsoft.com/office/drawing/2014/main" id="{23CA1A51-8DB4-445D-8FE3-498DB75C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63" name="Oval 54">
              <a:extLst>
                <a:ext uri="{FF2B5EF4-FFF2-40B4-BE49-F238E27FC236}">
                  <a16:creationId xmlns:a16="http://schemas.microsoft.com/office/drawing/2014/main" id="{75DDD5AB-14AC-434C-95CC-18B81FAD3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64" name="Oval 55">
              <a:extLst>
                <a:ext uri="{FF2B5EF4-FFF2-40B4-BE49-F238E27FC236}">
                  <a16:creationId xmlns:a16="http://schemas.microsoft.com/office/drawing/2014/main" id="{673FC915-211E-480B-8EC6-9659D9FCA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58" name="Rectangle 57">
            <a:extLst>
              <a:ext uri="{FF2B5EF4-FFF2-40B4-BE49-F238E27FC236}">
                <a16:creationId xmlns:a16="http://schemas.microsoft.com/office/drawing/2014/main" id="{EA80DA9C-57E0-4991-B11A-51E13256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336E5F4B-B96C-AA85-095C-8FB386C77E66}"/>
              </a:ext>
            </a:extLst>
          </p:cNvPr>
          <p:cNvSpPr>
            <a:spLocks noGrp="1"/>
          </p:cNvSpPr>
          <p:nvPr>
            <p:ph type="title"/>
          </p:nvPr>
        </p:nvSpPr>
        <p:spPr>
          <a:xfrm>
            <a:off x="822352" y="225823"/>
            <a:ext cx="10531448" cy="713356"/>
          </a:xfrm>
        </p:spPr>
        <p:txBody>
          <a:bodyPr vert="horz" lIns="91440" tIns="45720" rIns="91440" bIns="45720" rtlCol="0" anchor="b">
            <a:normAutofit/>
          </a:bodyPr>
          <a:lstStyle/>
          <a:p>
            <a:pPr algn="ctr"/>
            <a:r>
              <a:rPr lang="en-US" kern="1200" dirty="0">
                <a:solidFill>
                  <a:srgbClr val="FFFFFF"/>
                </a:solidFill>
                <a:latin typeface="+mj-lt"/>
                <a:ea typeface="+mj-ea"/>
                <a:cs typeface="+mj-cs"/>
              </a:rPr>
              <a:t>The Error</a:t>
            </a:r>
          </a:p>
        </p:txBody>
      </p:sp>
      <p:sp>
        <p:nvSpPr>
          <p:cNvPr id="4" name="TextBox 3">
            <a:extLst>
              <a:ext uri="{FF2B5EF4-FFF2-40B4-BE49-F238E27FC236}">
                <a16:creationId xmlns:a16="http://schemas.microsoft.com/office/drawing/2014/main" id="{57D2D6FA-DCE9-A5F3-3FC9-B6327DBC0150}"/>
              </a:ext>
            </a:extLst>
          </p:cNvPr>
          <p:cNvSpPr txBox="1"/>
          <p:nvPr/>
        </p:nvSpPr>
        <p:spPr>
          <a:xfrm>
            <a:off x="1266824" y="1558265"/>
            <a:ext cx="10086975" cy="4152070"/>
          </a:xfrm>
          <a:prstGeom prst="rect">
            <a:avLst/>
          </a:prstGeom>
        </p:spPr>
        <p:txBody>
          <a:bodyPr vert="horz" lIns="91440" tIns="45720" rIns="91440" bIns="45720" rtlCol="0" anchor="t">
            <a:normAutofit lnSpcReduction="10000"/>
          </a:bodyPr>
          <a:lstStyle/>
          <a:p>
            <a:pPr marL="571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The patient was a 71-year-old woman who was 48 hours prior to receiving a life-saving heart surgery with a blood pressure of 81/50. Her prior blood pressure readings were 131/70 and above.</a:t>
            </a:r>
          </a:p>
          <a:p>
            <a:pPr>
              <a:lnSpc>
                <a:spcPct val="90000"/>
              </a:lnSpc>
              <a:spcAft>
                <a:spcPts val="600"/>
              </a:spcAft>
              <a:buClr>
                <a:schemeClr val="accent1"/>
              </a:buClr>
            </a:pPr>
            <a:endParaRPr lang="en-US" sz="2400" dirty="0">
              <a:solidFill>
                <a:srgbClr val="FFFFFF"/>
              </a:solidFill>
            </a:endParaRPr>
          </a:p>
          <a:p>
            <a:pPr marL="571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Metoprolol 25 mg and Losartan 100 mg was prescribed, so I notified the hospitalist as my nursing judgement told me to hold both medications. However, I was instructed to give the Losartan and hold the Metoprolol for the upcoming procedure.</a:t>
            </a:r>
          </a:p>
          <a:p>
            <a:pPr marL="57150" indent="-285750">
              <a:lnSpc>
                <a:spcPct val="90000"/>
              </a:lnSpc>
              <a:spcAft>
                <a:spcPts val="600"/>
              </a:spcAft>
              <a:buClr>
                <a:schemeClr val="accent1"/>
              </a:buClr>
              <a:buFont typeface="Arial" panose="020B0604020202020204" pitchFamily="34" charset="0"/>
              <a:buChar char="•"/>
            </a:pPr>
            <a:endParaRPr lang="en-US" sz="2400" dirty="0">
              <a:solidFill>
                <a:srgbClr val="FFFFFF"/>
              </a:solidFill>
            </a:endParaRPr>
          </a:p>
          <a:p>
            <a:pPr marL="57150" indent="-285750">
              <a:lnSpc>
                <a:spcPct val="90000"/>
              </a:lnSpc>
              <a:spcAft>
                <a:spcPts val="600"/>
              </a:spcAft>
              <a:buClr>
                <a:schemeClr val="accent1"/>
              </a:buClr>
              <a:buFont typeface="Arial" panose="020B0604020202020204" pitchFamily="34" charset="0"/>
              <a:buChar char="•"/>
            </a:pPr>
            <a:r>
              <a:rPr lang="en-US" sz="2400" dirty="0">
                <a:solidFill>
                  <a:srgbClr val="FFFFFF"/>
                </a:solidFill>
              </a:rPr>
              <a:t>Blood pressure was monitored extensively, but it tanked to 50/20, so the patient was treat-teamed, transported to the </a:t>
            </a:r>
            <a:r>
              <a:rPr lang="en-US" sz="2400" dirty="0" err="1">
                <a:solidFill>
                  <a:srgbClr val="FFFFFF"/>
                </a:solidFill>
              </a:rPr>
              <a:t>cath</a:t>
            </a:r>
            <a:r>
              <a:rPr lang="en-US" sz="2400" dirty="0">
                <a:solidFill>
                  <a:srgbClr val="FFFFFF"/>
                </a:solidFill>
              </a:rPr>
              <a:t> lab for a </a:t>
            </a:r>
            <a:r>
              <a:rPr lang="en-US" sz="2400" dirty="0" err="1">
                <a:solidFill>
                  <a:srgbClr val="FFFFFF"/>
                </a:solidFill>
              </a:rPr>
              <a:t>Swanz-ganz</a:t>
            </a:r>
            <a:r>
              <a:rPr lang="en-US" sz="2400" dirty="0">
                <a:solidFill>
                  <a:srgbClr val="FFFFFF"/>
                </a:solidFill>
              </a:rPr>
              <a:t> catheter placement and expired on the table.</a:t>
            </a:r>
          </a:p>
          <a:p>
            <a:pPr marL="57150" indent="-285750">
              <a:lnSpc>
                <a:spcPct val="90000"/>
              </a:lnSpc>
              <a:spcAft>
                <a:spcPts val="600"/>
              </a:spcAft>
              <a:buClr>
                <a:schemeClr val="accent1"/>
              </a:buClr>
              <a:buFont typeface="Arial" panose="020B0604020202020204" pitchFamily="34" charset="0"/>
              <a:buChar char="•"/>
            </a:pPr>
            <a:endParaRPr lang="en-US" dirty="0">
              <a:solidFill>
                <a:srgbClr val="FFFFFF"/>
              </a:solidFill>
            </a:endParaRPr>
          </a:p>
        </p:txBody>
      </p:sp>
      <p:pic>
        <p:nvPicPr>
          <p:cNvPr id="112" name="Audio 111">
            <a:hlinkClick r:id="" action="ppaction://media"/>
            <a:extLst>
              <a:ext uri="{FF2B5EF4-FFF2-40B4-BE49-F238E27FC236}">
                <a16:creationId xmlns:a16="http://schemas.microsoft.com/office/drawing/2014/main" id="{8E35A8E3-E37B-9B5C-E626-8853CEAD6D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220649"/>
      </p:ext>
    </p:extLst>
  </p:cSld>
  <p:clrMapOvr>
    <a:masterClrMapping/>
  </p:clrMapOvr>
  <mc:AlternateContent xmlns:mc="http://schemas.openxmlformats.org/markup-compatibility/2006">
    <mc:Choice xmlns:p14="http://schemas.microsoft.com/office/powerpoint/2010/main" Requires="p14">
      <p:transition spd="slow" p14:dur="2000" advTm="47095"/>
    </mc:Choice>
    <mc:Fallback>
      <p:transition spd="slow" advTm="4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52" name="Rectangle 51">
            <a:extLst>
              <a:ext uri="{FF2B5EF4-FFF2-40B4-BE49-F238E27FC236}">
                <a16:creationId xmlns:a16="http://schemas.microsoft.com/office/drawing/2014/main" id="{01AF26B4-1569-483F-8223-4C515A87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pic>
        <p:nvPicPr>
          <p:cNvPr id="46" name="Picture 45" descr="Analysing medical x-ray results">
            <a:extLst>
              <a:ext uri="{FF2B5EF4-FFF2-40B4-BE49-F238E27FC236}">
                <a16:creationId xmlns:a16="http://schemas.microsoft.com/office/drawing/2014/main" id="{5FC4F9AD-B3C5-552B-8F69-7092D8E887F8}"/>
              </a:ext>
            </a:extLst>
          </p:cNvPr>
          <p:cNvPicPr>
            <a:picLocks noChangeAspect="1"/>
          </p:cNvPicPr>
          <p:nvPr/>
        </p:nvPicPr>
        <p:blipFill rotWithShape="1">
          <a:blip r:embed="rId4"/>
          <a:srcRect t="15710" r="-1" b="-1"/>
          <a:stretch/>
        </p:blipFill>
        <p:spPr>
          <a:xfrm>
            <a:off x="-7797" y="10"/>
            <a:ext cx="12188952" cy="6857990"/>
          </a:xfrm>
          <a:prstGeom prst="rect">
            <a:avLst/>
          </a:prstGeom>
        </p:spPr>
      </p:pic>
      <p:grpSp>
        <p:nvGrpSpPr>
          <p:cNvPr id="54" name="Group 53">
            <a:extLst>
              <a:ext uri="{FF2B5EF4-FFF2-40B4-BE49-F238E27FC236}">
                <a16:creationId xmlns:a16="http://schemas.microsoft.com/office/drawing/2014/main" id="{1AC8529D-DF13-4349-856C-DA8145184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3404" y="225822"/>
            <a:ext cx="1847971" cy="2438142"/>
            <a:chOff x="183404" y="225822"/>
            <a:chExt cx="1847971" cy="2438142"/>
          </a:xfrm>
        </p:grpSpPr>
        <p:sp useBgFill="1">
          <p:nvSpPr>
            <p:cNvPr id="55" name="Graphic 10">
              <a:extLst>
                <a:ext uri="{FF2B5EF4-FFF2-40B4-BE49-F238E27FC236}">
                  <a16:creationId xmlns:a16="http://schemas.microsoft.com/office/drawing/2014/main" id="{23EB0175-B014-4375-9C83-BA3BC758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56" name="Oval 55">
              <a:extLst>
                <a:ext uri="{FF2B5EF4-FFF2-40B4-BE49-F238E27FC236}">
                  <a16:creationId xmlns:a16="http://schemas.microsoft.com/office/drawing/2014/main" id="{23CA1A51-8DB4-445D-8FE3-498DB75C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57" name="Oval 56">
              <a:extLst>
                <a:ext uri="{FF2B5EF4-FFF2-40B4-BE49-F238E27FC236}">
                  <a16:creationId xmlns:a16="http://schemas.microsoft.com/office/drawing/2014/main" id="{75DDD5AB-14AC-434C-95CC-18B81FAD3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58" name="Oval 57">
              <a:extLst>
                <a:ext uri="{FF2B5EF4-FFF2-40B4-BE49-F238E27FC236}">
                  <a16:creationId xmlns:a16="http://schemas.microsoft.com/office/drawing/2014/main" id="{673FC915-211E-480B-8EC6-9659D9FCA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60" name="Rectangle 59">
            <a:extLst>
              <a:ext uri="{FF2B5EF4-FFF2-40B4-BE49-F238E27FC236}">
                <a16:creationId xmlns:a16="http://schemas.microsoft.com/office/drawing/2014/main" id="{EA80DA9C-57E0-4991-B11A-51E13256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0298DC66-81B1-5439-119D-1CAA46AC9285}"/>
              </a:ext>
            </a:extLst>
          </p:cNvPr>
          <p:cNvSpPr>
            <a:spLocks noGrp="1"/>
          </p:cNvSpPr>
          <p:nvPr>
            <p:ph type="title"/>
          </p:nvPr>
        </p:nvSpPr>
        <p:spPr>
          <a:xfrm>
            <a:off x="822352" y="566126"/>
            <a:ext cx="10531448" cy="915833"/>
          </a:xfrm>
        </p:spPr>
        <p:txBody>
          <a:bodyPr anchor="b">
            <a:normAutofit/>
          </a:bodyPr>
          <a:lstStyle/>
          <a:p>
            <a:pPr algn="ctr"/>
            <a:r>
              <a:rPr lang="en-US" dirty="0">
                <a:solidFill>
                  <a:srgbClr val="FFFFFF"/>
                </a:solidFill>
              </a:rPr>
              <a:t>The Real Impact</a:t>
            </a:r>
          </a:p>
        </p:txBody>
      </p:sp>
      <p:sp>
        <p:nvSpPr>
          <p:cNvPr id="3" name="Content Placeholder 2">
            <a:extLst>
              <a:ext uri="{FF2B5EF4-FFF2-40B4-BE49-F238E27FC236}">
                <a16:creationId xmlns:a16="http://schemas.microsoft.com/office/drawing/2014/main" id="{9E68CFBC-11E3-F570-54E8-16DB8F083ED2}"/>
              </a:ext>
            </a:extLst>
          </p:cNvPr>
          <p:cNvSpPr>
            <a:spLocks noGrp="1"/>
          </p:cNvSpPr>
          <p:nvPr>
            <p:ph idx="1"/>
          </p:nvPr>
        </p:nvSpPr>
        <p:spPr>
          <a:xfrm>
            <a:off x="1992663" y="1723697"/>
            <a:ext cx="8188032" cy="4400916"/>
          </a:xfrm>
        </p:spPr>
        <p:txBody>
          <a:bodyPr anchor="t">
            <a:normAutofit/>
          </a:bodyPr>
          <a:lstStyle/>
          <a:p>
            <a:pPr algn="ctr"/>
            <a:r>
              <a:rPr lang="en-US" sz="3200" dirty="0">
                <a:solidFill>
                  <a:srgbClr val="FFFFFF"/>
                </a:solidFill>
              </a:rPr>
              <a:t>The error of improper medication administration and lack of adequate physician assessment resulted in the death of a patient and effects of emotional turmoil on me as the nurse.</a:t>
            </a:r>
          </a:p>
        </p:txBody>
      </p:sp>
      <p:pic>
        <p:nvPicPr>
          <p:cNvPr id="113" name="Audio 112">
            <a:hlinkClick r:id="" action="ppaction://media"/>
            <a:extLst>
              <a:ext uri="{FF2B5EF4-FFF2-40B4-BE49-F238E27FC236}">
                <a16:creationId xmlns:a16="http://schemas.microsoft.com/office/drawing/2014/main" id="{F9319860-6DE4-F1DE-8EC9-32A3450245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29901726"/>
      </p:ext>
    </p:extLst>
  </p:cSld>
  <p:clrMapOvr>
    <a:masterClrMapping/>
  </p:clrMapOvr>
  <mc:AlternateContent xmlns:mc="http://schemas.openxmlformats.org/markup-compatibility/2006">
    <mc:Choice xmlns:p14="http://schemas.microsoft.com/office/powerpoint/2010/main" Requires="p14">
      <p:transition spd="slow" p14:dur="2000" advTm="15463"/>
    </mc:Choice>
    <mc:Fallback>
      <p:transition spd="slow" advTm="1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 name="Rectangle 61">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111" name="Rectangle 63">
            <a:extLst>
              <a:ext uri="{FF2B5EF4-FFF2-40B4-BE49-F238E27FC236}">
                <a16:creationId xmlns:a16="http://schemas.microsoft.com/office/drawing/2014/main" id="{CDFF45EF-8068-49B8-AFAE-404F6EB18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E08CFD0B-441E-E01D-8197-14868EDEA088}"/>
              </a:ext>
            </a:extLst>
          </p:cNvPr>
          <p:cNvSpPr>
            <a:spLocks noGrp="1"/>
          </p:cNvSpPr>
          <p:nvPr>
            <p:ph type="title"/>
          </p:nvPr>
        </p:nvSpPr>
        <p:spPr>
          <a:xfrm>
            <a:off x="822352" y="566126"/>
            <a:ext cx="10531448" cy="1171013"/>
          </a:xfrm>
        </p:spPr>
        <p:txBody>
          <a:bodyPr anchor="ctr">
            <a:normAutofit/>
          </a:bodyPr>
          <a:lstStyle/>
          <a:p>
            <a:pPr algn="ctr"/>
            <a:r>
              <a:rPr lang="en-US" dirty="0"/>
              <a:t>Patient Outcomes</a:t>
            </a:r>
          </a:p>
        </p:txBody>
      </p:sp>
      <p:grpSp>
        <p:nvGrpSpPr>
          <p:cNvPr id="112" name="Group 65">
            <a:extLst>
              <a:ext uri="{FF2B5EF4-FFF2-40B4-BE49-F238E27FC236}">
                <a16:creationId xmlns:a16="http://schemas.microsoft.com/office/drawing/2014/main" id="{978C0019-8CE2-42AB-B006-9860B43B8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0" y="206142"/>
            <a:ext cx="2102143" cy="1530997"/>
            <a:chOff x="9969500" y="206142"/>
            <a:chExt cx="2102143" cy="1530997"/>
          </a:xfrm>
        </p:grpSpPr>
        <p:sp useBgFill="1">
          <p:nvSpPr>
            <p:cNvPr id="113" name="Graphic 10">
              <a:extLst>
                <a:ext uri="{FF2B5EF4-FFF2-40B4-BE49-F238E27FC236}">
                  <a16:creationId xmlns:a16="http://schemas.microsoft.com/office/drawing/2014/main" id="{D92CEAD9-A3F0-473E-A98E-02184163C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14" name="Oval 67">
              <a:extLst>
                <a:ext uri="{FF2B5EF4-FFF2-40B4-BE49-F238E27FC236}">
                  <a16:creationId xmlns:a16="http://schemas.microsoft.com/office/drawing/2014/main" id="{73DEA2A7-9228-4C9E-9C48-4968E2C62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15" name="Oval 68">
              <a:extLst>
                <a:ext uri="{FF2B5EF4-FFF2-40B4-BE49-F238E27FC236}">
                  <a16:creationId xmlns:a16="http://schemas.microsoft.com/office/drawing/2014/main" id="{223C7F44-7CEF-4DF1-B5FA-6453425A2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graphicFrame>
        <p:nvGraphicFramePr>
          <p:cNvPr id="116" name="Content Placeholder 2">
            <a:extLst>
              <a:ext uri="{FF2B5EF4-FFF2-40B4-BE49-F238E27FC236}">
                <a16:creationId xmlns:a16="http://schemas.microsoft.com/office/drawing/2014/main" id="{6CC636D1-956D-32C3-9999-26CFE3C4D5BA}"/>
              </a:ext>
            </a:extLst>
          </p:cNvPr>
          <p:cNvGraphicFramePr>
            <a:graphicFrameLocks noGrp="1"/>
          </p:cNvGraphicFramePr>
          <p:nvPr>
            <p:ph idx="1"/>
            <p:extLst>
              <p:ext uri="{D42A27DB-BD31-4B8C-83A1-F6EECF244321}">
                <p14:modId xmlns:p14="http://schemas.microsoft.com/office/powerpoint/2010/main" val="583026929"/>
              </p:ext>
            </p:extLst>
          </p:nvPr>
        </p:nvGraphicFramePr>
        <p:xfrm>
          <a:off x="822352" y="1955199"/>
          <a:ext cx="10515600" cy="2448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5752ACE0-68EF-B337-F6AF-17B335AECAC2}"/>
              </a:ext>
            </a:extLst>
          </p:cNvPr>
          <p:cNvSpPr txBox="1"/>
          <p:nvPr/>
        </p:nvSpPr>
        <p:spPr>
          <a:xfrm>
            <a:off x="822352" y="5118538"/>
            <a:ext cx="10669737" cy="707886"/>
          </a:xfrm>
          <a:prstGeom prst="rect">
            <a:avLst/>
          </a:prstGeom>
          <a:noFill/>
        </p:spPr>
        <p:txBody>
          <a:bodyPr wrap="square" rtlCol="0">
            <a:spAutoFit/>
          </a:bodyPr>
          <a:lstStyle/>
          <a:p>
            <a:pPr lvl="0"/>
            <a:r>
              <a:rPr lang="en-US" sz="2000" dirty="0"/>
              <a:t>The patient should have received the life-saving mitral valve procedure two weeks prior to the incident before the condition escalated.</a:t>
            </a:r>
          </a:p>
        </p:txBody>
      </p:sp>
      <p:pic>
        <p:nvPicPr>
          <p:cNvPr id="18" name="Audio 17">
            <a:hlinkClick r:id="" action="ppaction://media"/>
            <a:extLst>
              <a:ext uri="{FF2B5EF4-FFF2-40B4-BE49-F238E27FC236}">
                <a16:creationId xmlns:a16="http://schemas.microsoft.com/office/drawing/2014/main" id="{1810BDF6-0A6B-6893-0DA9-64045F3879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419933"/>
      </p:ext>
    </p:extLst>
  </p:cSld>
  <p:clrMapOvr>
    <a:masterClrMapping/>
  </p:clrMapOvr>
  <mc:AlternateContent xmlns:mc="http://schemas.openxmlformats.org/markup-compatibility/2006">
    <mc:Choice xmlns:p14="http://schemas.microsoft.com/office/powerpoint/2010/main" Requires="p14">
      <p:transition spd="slow" p14:dur="2000" advTm="16514"/>
    </mc:Choice>
    <mc:Fallback>
      <p:transition spd="slow" advTm="16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91916A1-FEE7-41E7-BEE3-2B4941A6F3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990" y="62886"/>
            <a:ext cx="11708355" cy="6301715"/>
            <a:chOff x="175990" y="62886"/>
            <a:chExt cx="11708355" cy="6301715"/>
          </a:xfrm>
        </p:grpSpPr>
        <p:sp useBgFill="1">
          <p:nvSpPr>
            <p:cNvPr id="11" name="Graphic 10">
              <a:extLst>
                <a:ext uri="{FF2B5EF4-FFF2-40B4-BE49-F238E27FC236}">
                  <a16:creationId xmlns:a16="http://schemas.microsoft.com/office/drawing/2014/main" id="{EAFF5F08-677C-4873-9274-02B6FE751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75990" y="5257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2" name="Graphic 10">
              <a:extLst>
                <a:ext uri="{FF2B5EF4-FFF2-40B4-BE49-F238E27FC236}">
                  <a16:creationId xmlns:a16="http://schemas.microsoft.com/office/drawing/2014/main" id="{16514C65-F179-4953-B660-5FC657697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482021" y="62886"/>
              <a:ext cx="2322574" cy="2322574"/>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3" name="Graphic 10">
              <a:extLst>
                <a:ext uri="{FF2B5EF4-FFF2-40B4-BE49-F238E27FC236}">
                  <a16:creationId xmlns:a16="http://schemas.microsoft.com/office/drawing/2014/main" id="{DF5DA89C-9FED-4AE0-8C36-20612E77F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578627" y="5015941"/>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4" name="Oval 13">
              <a:extLst>
                <a:ext uri="{FF2B5EF4-FFF2-40B4-BE49-F238E27FC236}">
                  <a16:creationId xmlns:a16="http://schemas.microsoft.com/office/drawing/2014/main" id="{FB98224C-F1DB-4F10-9B7F-93B86BA13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622685" y="6102941"/>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5" name="Oval 14">
              <a:extLst>
                <a:ext uri="{FF2B5EF4-FFF2-40B4-BE49-F238E27FC236}">
                  <a16:creationId xmlns:a16="http://schemas.microsoft.com/office/drawing/2014/main" id="{9AE1FC9E-06C9-4A12-8BE7-766C3DA8B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352354" y="406586"/>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39" name="Oval 15">
              <a:extLst>
                <a:ext uri="{FF2B5EF4-FFF2-40B4-BE49-F238E27FC236}">
                  <a16:creationId xmlns:a16="http://schemas.microsoft.com/office/drawing/2014/main" id="{29954B75-D8C7-439C-A014-E644E3E2C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678231" y="427615"/>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useBgFill="1">
        <p:nvSpPr>
          <p:cNvPr id="40" name="Rectangle 17">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41" name="Rectangle 19">
            <a:extLst>
              <a:ext uri="{FF2B5EF4-FFF2-40B4-BE49-F238E27FC236}">
                <a16:creationId xmlns:a16="http://schemas.microsoft.com/office/drawing/2014/main" id="{361EA5BB-A258-4E22-94F4-C79A4413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grpSp>
        <p:nvGrpSpPr>
          <p:cNvPr id="22" name="Group 21">
            <a:extLst>
              <a:ext uri="{FF2B5EF4-FFF2-40B4-BE49-F238E27FC236}">
                <a16:creationId xmlns:a16="http://schemas.microsoft.com/office/drawing/2014/main" id="{0E24C1CC-5C20-4551-A8CA-623E715C03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45541" y="206142"/>
            <a:ext cx="2026102" cy="1530997"/>
            <a:chOff x="10045541" y="206142"/>
            <a:chExt cx="2026102" cy="1530997"/>
          </a:xfrm>
        </p:grpSpPr>
        <p:sp useBgFill="1">
          <p:nvSpPr>
            <p:cNvPr id="23" name="Graphic 10">
              <a:extLst>
                <a:ext uri="{FF2B5EF4-FFF2-40B4-BE49-F238E27FC236}">
                  <a16:creationId xmlns:a16="http://schemas.microsoft.com/office/drawing/2014/main" id="{FA32A279-C3AF-4F7D-9E26-CCA7E6339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24" name="Oval 23">
              <a:extLst>
                <a:ext uri="{FF2B5EF4-FFF2-40B4-BE49-F238E27FC236}">
                  <a16:creationId xmlns:a16="http://schemas.microsoft.com/office/drawing/2014/main" id="{75D50A7B-6D44-489C-95E4-252003F22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25" name="Oval 24">
              <a:extLst>
                <a:ext uri="{FF2B5EF4-FFF2-40B4-BE49-F238E27FC236}">
                  <a16:creationId xmlns:a16="http://schemas.microsoft.com/office/drawing/2014/main" id="{C28EA82E-02D8-46D7-A2E7-7435D3EAC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0045541" y="271266"/>
              <a:ext cx="425081" cy="42508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2" name="Title 1">
            <a:extLst>
              <a:ext uri="{FF2B5EF4-FFF2-40B4-BE49-F238E27FC236}">
                <a16:creationId xmlns:a16="http://schemas.microsoft.com/office/drawing/2014/main" id="{CDF22029-F9B9-F620-A706-54E3BB231801}"/>
              </a:ext>
            </a:extLst>
          </p:cNvPr>
          <p:cNvSpPr>
            <a:spLocks noGrp="1"/>
          </p:cNvSpPr>
          <p:nvPr>
            <p:ph type="title"/>
          </p:nvPr>
        </p:nvSpPr>
        <p:spPr>
          <a:xfrm>
            <a:off x="543119" y="542232"/>
            <a:ext cx="11115480" cy="1052098"/>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Personal Insights</a:t>
            </a:r>
          </a:p>
        </p:txBody>
      </p:sp>
      <p:pic>
        <p:nvPicPr>
          <p:cNvPr id="42" name="Graphic 6" descr="Lightbulb">
            <a:extLst>
              <a:ext uri="{FF2B5EF4-FFF2-40B4-BE49-F238E27FC236}">
                <a16:creationId xmlns:a16="http://schemas.microsoft.com/office/drawing/2014/main" id="{67B97315-25DB-AC50-10C2-64434C9574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7139" y="2866481"/>
            <a:ext cx="3297722" cy="3460693"/>
          </a:xfrm>
          <a:prstGeom prst="rect">
            <a:avLst/>
          </a:prstGeom>
        </p:spPr>
      </p:pic>
      <p:sp>
        <p:nvSpPr>
          <p:cNvPr id="8" name="TextBox 7">
            <a:extLst>
              <a:ext uri="{FF2B5EF4-FFF2-40B4-BE49-F238E27FC236}">
                <a16:creationId xmlns:a16="http://schemas.microsoft.com/office/drawing/2014/main" id="{60EC77E5-7507-D024-E78A-17B138DA79BA}"/>
              </a:ext>
            </a:extLst>
          </p:cNvPr>
          <p:cNvSpPr txBox="1"/>
          <p:nvPr/>
        </p:nvSpPr>
        <p:spPr>
          <a:xfrm>
            <a:off x="1332089" y="1813483"/>
            <a:ext cx="9953527" cy="923330"/>
          </a:xfrm>
          <a:prstGeom prst="rect">
            <a:avLst/>
          </a:prstGeom>
          <a:noFill/>
        </p:spPr>
        <p:txBody>
          <a:bodyPr wrap="square" rtlCol="0">
            <a:spAutoFit/>
          </a:bodyPr>
          <a:lstStyle/>
          <a:p>
            <a:r>
              <a:rPr lang="en-US" dirty="0"/>
              <a:t>I was accused by the nurse practitioner directly in front of the family of the patient for the outcome, yet the family still hugged me and said I was a wonderful nurse as well as being personally called by another nurse practitioner to compliment my work.</a:t>
            </a:r>
          </a:p>
        </p:txBody>
      </p:sp>
      <p:sp>
        <p:nvSpPr>
          <p:cNvPr id="26" name="TextBox 25">
            <a:extLst>
              <a:ext uri="{FF2B5EF4-FFF2-40B4-BE49-F238E27FC236}">
                <a16:creationId xmlns:a16="http://schemas.microsoft.com/office/drawing/2014/main" id="{1AD2A002-6D04-E85B-9F7B-87FE766749DA}"/>
              </a:ext>
            </a:extLst>
          </p:cNvPr>
          <p:cNvSpPr txBox="1"/>
          <p:nvPr/>
        </p:nvSpPr>
        <p:spPr>
          <a:xfrm>
            <a:off x="2731911" y="3085635"/>
            <a:ext cx="2165911" cy="2931635"/>
          </a:xfrm>
          <a:prstGeom prst="rect">
            <a:avLst/>
          </a:prstGeom>
          <a:noFill/>
        </p:spPr>
        <p:txBody>
          <a:bodyPr wrap="square" rtlCol="0">
            <a:spAutoFit/>
          </a:bodyPr>
          <a:lstStyle/>
          <a:p>
            <a:r>
              <a:rPr lang="en-US" u="sng" dirty="0"/>
              <a:t>My emotions</a:t>
            </a:r>
            <a:r>
              <a:rPr lang="en-US" dirty="0"/>
              <a:t>:</a:t>
            </a:r>
          </a:p>
          <a:p>
            <a:r>
              <a:rPr lang="en-US" dirty="0"/>
              <a:t> </a:t>
            </a:r>
          </a:p>
          <a:p>
            <a:pPr marL="285750" indent="-285750">
              <a:buFont typeface="Arial" panose="020B0604020202020204" pitchFamily="34" charset="0"/>
              <a:buChar char="•"/>
            </a:pPr>
            <a:r>
              <a:rPr lang="en-US" dirty="0"/>
              <a:t>Fearful</a:t>
            </a:r>
          </a:p>
          <a:p>
            <a:endParaRPr lang="en-US" dirty="0"/>
          </a:p>
          <a:p>
            <a:pPr marL="285750" indent="-285750">
              <a:buFont typeface="Arial" panose="020B0604020202020204" pitchFamily="34" charset="0"/>
              <a:buChar char="•"/>
            </a:pPr>
            <a:r>
              <a:rPr lang="en-US" dirty="0"/>
              <a:t>Saddened</a:t>
            </a:r>
          </a:p>
          <a:p>
            <a:endParaRPr lang="en-US" dirty="0"/>
          </a:p>
          <a:p>
            <a:pPr marL="285750" indent="-285750">
              <a:buFont typeface="Arial" panose="020B0604020202020204" pitchFamily="34" charset="0"/>
              <a:buChar char="•"/>
            </a:pPr>
            <a:r>
              <a:rPr lang="en-US" dirty="0"/>
              <a:t>Angry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Grateful for my colleagues</a:t>
            </a:r>
          </a:p>
        </p:txBody>
      </p:sp>
      <p:sp>
        <p:nvSpPr>
          <p:cNvPr id="38" name="TextBox 37">
            <a:extLst>
              <a:ext uri="{FF2B5EF4-FFF2-40B4-BE49-F238E27FC236}">
                <a16:creationId xmlns:a16="http://schemas.microsoft.com/office/drawing/2014/main" id="{4F062271-A68D-0472-E6FB-449262DC9DC9}"/>
              </a:ext>
            </a:extLst>
          </p:cNvPr>
          <p:cNvSpPr txBox="1"/>
          <p:nvPr/>
        </p:nvSpPr>
        <p:spPr>
          <a:xfrm>
            <a:off x="7409793" y="3085635"/>
            <a:ext cx="3905237" cy="3230133"/>
          </a:xfrm>
          <a:prstGeom prst="rect">
            <a:avLst/>
          </a:prstGeom>
          <a:noFill/>
        </p:spPr>
        <p:txBody>
          <a:bodyPr wrap="square" rtlCol="0">
            <a:spAutoFit/>
          </a:bodyPr>
          <a:lstStyle/>
          <a:p>
            <a:r>
              <a:rPr lang="en-US" u="sng" dirty="0"/>
              <a:t>What I learned</a:t>
            </a:r>
            <a:r>
              <a:rPr lang="en-US" dirty="0"/>
              <a:t>:</a:t>
            </a:r>
          </a:p>
          <a:p>
            <a:endParaRPr lang="en-US" dirty="0"/>
          </a:p>
          <a:p>
            <a:pPr marL="285750" indent="-285750">
              <a:buFont typeface="Arial" panose="020B0604020202020204" pitchFamily="34" charset="0"/>
              <a:buChar char="•"/>
            </a:pPr>
            <a:r>
              <a:rPr lang="en-US" dirty="0"/>
              <a:t>Teamwork matters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Trust nursing judgement</a:t>
            </a:r>
          </a:p>
          <a:p>
            <a:endParaRPr lang="en-US" dirty="0"/>
          </a:p>
          <a:p>
            <a:pPr marL="285750" indent="-285750">
              <a:buFont typeface="Arial" panose="020B0604020202020204" pitchFamily="34" charset="0"/>
              <a:buChar char="•"/>
            </a:pPr>
            <a:r>
              <a:rPr lang="en-US" dirty="0"/>
              <a:t>Medication side effects versus patient condition should be weighed to minimize risk of harm.</a:t>
            </a:r>
          </a:p>
          <a:p>
            <a:endParaRPr lang="en-US" dirty="0"/>
          </a:p>
        </p:txBody>
      </p:sp>
      <p:pic>
        <p:nvPicPr>
          <p:cNvPr id="54" name="Audio 53">
            <a:hlinkClick r:id="" action="ppaction://media"/>
            <a:extLst>
              <a:ext uri="{FF2B5EF4-FFF2-40B4-BE49-F238E27FC236}">
                <a16:creationId xmlns:a16="http://schemas.microsoft.com/office/drawing/2014/main" id="{6405C1C9-1BAE-850F-C8A9-8347052F3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5895998"/>
      </p:ext>
    </p:extLst>
  </p:cSld>
  <p:clrMapOvr>
    <a:masterClrMapping/>
  </p:clrMapOvr>
  <mc:AlternateContent xmlns:mc="http://schemas.openxmlformats.org/markup-compatibility/2006">
    <mc:Choice xmlns:p14="http://schemas.microsoft.com/office/powerpoint/2010/main" Requires="p14">
      <p:transition spd="slow" p14:dur="2000" advTm="42678"/>
    </mc:Choice>
    <mc:Fallback>
      <p:transition spd="slow" advTm="4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40" name="Rectangle 39">
            <a:extLst>
              <a:ext uri="{FF2B5EF4-FFF2-40B4-BE49-F238E27FC236}">
                <a16:creationId xmlns:a16="http://schemas.microsoft.com/office/drawing/2014/main" id="{81988723-3219-4C1E-9B9E-D71AF3F40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sp>
        <p:nvSpPr>
          <p:cNvPr id="42" name="Rectangle 41">
            <a:extLst>
              <a:ext uri="{FF2B5EF4-FFF2-40B4-BE49-F238E27FC236}">
                <a16:creationId xmlns:a16="http://schemas.microsoft.com/office/drawing/2014/main" id="{529667A3-53C1-44EF-B1EB-F3D3FCDDD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118" y="554412"/>
            <a:ext cx="11105763" cy="5749175"/>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grpSp>
        <p:nvGrpSpPr>
          <p:cNvPr id="44" name="Group 43">
            <a:extLst>
              <a:ext uri="{FF2B5EF4-FFF2-40B4-BE49-F238E27FC236}">
                <a16:creationId xmlns:a16="http://schemas.microsoft.com/office/drawing/2014/main" id="{7956C956-3FDE-4437-A689-D253175026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235" y="387218"/>
            <a:ext cx="11950794" cy="5573205"/>
            <a:chOff x="-18235" y="387218"/>
            <a:chExt cx="11950794" cy="5573205"/>
          </a:xfrm>
        </p:grpSpPr>
        <p:sp useBgFill="1">
          <p:nvSpPr>
            <p:cNvPr id="45" name="Graphic 10">
              <a:extLst>
                <a:ext uri="{FF2B5EF4-FFF2-40B4-BE49-F238E27FC236}">
                  <a16:creationId xmlns:a16="http://schemas.microsoft.com/office/drawing/2014/main" id="{718EB6A3-E76F-405C-A062-77683333D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8235" y="6019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46" name="Oval 45">
              <a:extLst>
                <a:ext uri="{FF2B5EF4-FFF2-40B4-BE49-F238E27FC236}">
                  <a16:creationId xmlns:a16="http://schemas.microsoft.com/office/drawing/2014/main" id="{10FD2F36-EA03-4039-9C63-B74489386A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458536" y="5486400"/>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47" name="Oval 46">
              <a:extLst>
                <a:ext uri="{FF2B5EF4-FFF2-40B4-BE49-F238E27FC236}">
                  <a16:creationId xmlns:a16="http://schemas.microsoft.com/office/drawing/2014/main" id="{466E8F3C-FB63-41E6-B2D2-3FB145F62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269506" y="387218"/>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2" name="Title 1">
            <a:extLst>
              <a:ext uri="{FF2B5EF4-FFF2-40B4-BE49-F238E27FC236}">
                <a16:creationId xmlns:a16="http://schemas.microsoft.com/office/drawing/2014/main" id="{C989D215-B621-CD9F-6274-588987AD83F3}"/>
              </a:ext>
            </a:extLst>
          </p:cNvPr>
          <p:cNvSpPr>
            <a:spLocks noGrp="1"/>
          </p:cNvSpPr>
          <p:nvPr>
            <p:ph type="title"/>
          </p:nvPr>
        </p:nvSpPr>
        <p:spPr>
          <a:xfrm>
            <a:off x="857956" y="554412"/>
            <a:ext cx="10340622" cy="548191"/>
          </a:xfrm>
        </p:spPr>
        <p:txBody>
          <a:bodyPr anchor="b">
            <a:normAutofit/>
          </a:bodyPr>
          <a:lstStyle/>
          <a:p>
            <a:pPr algn="ctr"/>
            <a:r>
              <a:rPr lang="en-US" sz="3200" dirty="0">
                <a:solidFill>
                  <a:schemeClr val="tx2">
                    <a:lumMod val="75000"/>
                    <a:lumOff val="25000"/>
                  </a:schemeClr>
                </a:solidFill>
              </a:rPr>
              <a:t>The systematic approach to the error</a:t>
            </a:r>
          </a:p>
        </p:txBody>
      </p:sp>
      <p:graphicFrame>
        <p:nvGraphicFramePr>
          <p:cNvPr id="23" name="Content Placeholder 2">
            <a:extLst>
              <a:ext uri="{FF2B5EF4-FFF2-40B4-BE49-F238E27FC236}">
                <a16:creationId xmlns:a16="http://schemas.microsoft.com/office/drawing/2014/main" id="{BD328A5F-4DB6-E437-0188-157165D6D789}"/>
              </a:ext>
            </a:extLst>
          </p:cNvPr>
          <p:cNvGraphicFramePr>
            <a:graphicFrameLocks noGrp="1"/>
          </p:cNvGraphicFramePr>
          <p:nvPr>
            <p:ph idx="1"/>
            <p:extLst>
              <p:ext uri="{D42A27DB-BD31-4B8C-83A1-F6EECF244321}">
                <p14:modId xmlns:p14="http://schemas.microsoft.com/office/powerpoint/2010/main" val="2266125197"/>
              </p:ext>
            </p:extLst>
          </p:nvPr>
        </p:nvGraphicFramePr>
        <p:xfrm>
          <a:off x="1269506" y="1275700"/>
          <a:ext cx="9635561" cy="3046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A679B7A9-1CD8-35C8-D2B4-02BBE8EDAF1C}"/>
              </a:ext>
            </a:extLst>
          </p:cNvPr>
          <p:cNvSpPr txBox="1"/>
          <p:nvPr/>
        </p:nvSpPr>
        <p:spPr>
          <a:xfrm>
            <a:off x="543119" y="4580305"/>
            <a:ext cx="10915418" cy="1477328"/>
          </a:xfrm>
          <a:prstGeom prst="rect">
            <a:avLst/>
          </a:prstGeom>
          <a:noFill/>
        </p:spPr>
        <p:txBody>
          <a:bodyPr wrap="square" rtlCol="0">
            <a:spAutoFit/>
          </a:bodyPr>
          <a:lstStyle/>
          <a:p>
            <a:r>
              <a:rPr lang="en-US" dirty="0"/>
              <a:t>I was so thankful for the justice and fairness that the patient’s family and other nurses showed me during this situation, they knew that this was not my fault and did not blame me for the human error made by the hospitalist. The doctor was also shown mercy instead of being assigned blame through the “Just Culture” mentality of the organization and was refreshed on the FMEA, or failure modes and effects analysis that could have prevented the error.</a:t>
            </a:r>
          </a:p>
        </p:txBody>
      </p:sp>
      <p:pic>
        <p:nvPicPr>
          <p:cNvPr id="43" name="Audio 42">
            <a:hlinkClick r:id="" action="ppaction://media"/>
            <a:extLst>
              <a:ext uri="{FF2B5EF4-FFF2-40B4-BE49-F238E27FC236}">
                <a16:creationId xmlns:a16="http://schemas.microsoft.com/office/drawing/2014/main" id="{AAF0A7FA-8EE2-E8F8-30F9-F63CC954A4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4771327"/>
      </p:ext>
    </p:extLst>
  </p:cSld>
  <p:clrMapOvr>
    <a:masterClrMapping/>
  </p:clrMapOvr>
  <mc:AlternateContent xmlns:mc="http://schemas.openxmlformats.org/markup-compatibility/2006">
    <mc:Choice xmlns:p14="http://schemas.microsoft.com/office/powerpoint/2010/main" Requires="p14">
      <p:transition spd="slow" p14:dur="2000" advTm="42523"/>
    </mc:Choice>
    <mc:Fallback>
      <p:transition spd="slow" advTm="4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Group 9">
            <a:extLst>
              <a:ext uri="{FF2B5EF4-FFF2-40B4-BE49-F238E27FC236}">
                <a16:creationId xmlns:a16="http://schemas.microsoft.com/office/drawing/2014/main" id="{D91916A1-FEE7-41E7-BEE3-2B4941A6F3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990" y="62886"/>
            <a:ext cx="11708355" cy="6301715"/>
            <a:chOff x="175990" y="62886"/>
            <a:chExt cx="11708355" cy="6301715"/>
          </a:xfrm>
        </p:grpSpPr>
        <p:sp useBgFill="1">
          <p:nvSpPr>
            <p:cNvPr id="29" name="Graphic 10">
              <a:extLst>
                <a:ext uri="{FF2B5EF4-FFF2-40B4-BE49-F238E27FC236}">
                  <a16:creationId xmlns:a16="http://schemas.microsoft.com/office/drawing/2014/main" id="{EAFF5F08-677C-4873-9274-02B6FE751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75990" y="5257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30" name="Graphic 10">
              <a:extLst>
                <a:ext uri="{FF2B5EF4-FFF2-40B4-BE49-F238E27FC236}">
                  <a16:creationId xmlns:a16="http://schemas.microsoft.com/office/drawing/2014/main" id="{16514C65-F179-4953-B660-5FC657697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482021" y="62886"/>
              <a:ext cx="2322574" cy="2322574"/>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31" name="Graphic 10">
              <a:extLst>
                <a:ext uri="{FF2B5EF4-FFF2-40B4-BE49-F238E27FC236}">
                  <a16:creationId xmlns:a16="http://schemas.microsoft.com/office/drawing/2014/main" id="{DF5DA89C-9FED-4AE0-8C36-20612E77F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578627" y="5015941"/>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32" name="Oval 13">
              <a:extLst>
                <a:ext uri="{FF2B5EF4-FFF2-40B4-BE49-F238E27FC236}">
                  <a16:creationId xmlns:a16="http://schemas.microsoft.com/office/drawing/2014/main" id="{FB98224C-F1DB-4F10-9B7F-93B86BA13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622685" y="6102941"/>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33" name="Oval 14">
              <a:extLst>
                <a:ext uri="{FF2B5EF4-FFF2-40B4-BE49-F238E27FC236}">
                  <a16:creationId xmlns:a16="http://schemas.microsoft.com/office/drawing/2014/main" id="{9AE1FC9E-06C9-4A12-8BE7-766C3DA8B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352354" y="406586"/>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6" name="Oval 15">
              <a:extLst>
                <a:ext uri="{FF2B5EF4-FFF2-40B4-BE49-F238E27FC236}">
                  <a16:creationId xmlns:a16="http://schemas.microsoft.com/office/drawing/2014/main" id="{29954B75-D8C7-439C-A014-E644E3E2C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678231" y="427615"/>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useBgFill="1">
        <p:nvSpPr>
          <p:cNvPr id="18" name="Rectangle 17">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20" name="Rectangle 19">
            <a:extLst>
              <a:ext uri="{FF2B5EF4-FFF2-40B4-BE49-F238E27FC236}">
                <a16:creationId xmlns:a16="http://schemas.microsoft.com/office/drawing/2014/main" id="{361EA5BB-A258-4E22-94F4-C79A4413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grpSp>
        <p:nvGrpSpPr>
          <p:cNvPr id="34" name="Group 21">
            <a:extLst>
              <a:ext uri="{FF2B5EF4-FFF2-40B4-BE49-F238E27FC236}">
                <a16:creationId xmlns:a16="http://schemas.microsoft.com/office/drawing/2014/main" id="{AF7B2BB7-8E22-4794-9BDE-B71129D77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7697" y="189413"/>
            <a:ext cx="2019905" cy="1778845"/>
            <a:chOff x="207697" y="189413"/>
            <a:chExt cx="2019905" cy="1778845"/>
          </a:xfrm>
        </p:grpSpPr>
        <p:sp useBgFill="1">
          <p:nvSpPr>
            <p:cNvPr id="35" name="Graphic 10">
              <a:extLst>
                <a:ext uri="{FF2B5EF4-FFF2-40B4-BE49-F238E27FC236}">
                  <a16:creationId xmlns:a16="http://schemas.microsoft.com/office/drawing/2014/main" id="{F2CC297A-905C-42B8-BFEC-55FB2FCF2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207697" y="189413"/>
              <a:ext cx="1261009" cy="126100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36" name="Oval 23">
              <a:extLst>
                <a:ext uri="{FF2B5EF4-FFF2-40B4-BE49-F238E27FC236}">
                  <a16:creationId xmlns:a16="http://schemas.microsoft.com/office/drawing/2014/main" id="{895FAF0E-8EDF-4055-9578-394F1ACB3C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89661" y="1671181"/>
              <a:ext cx="297077" cy="297077"/>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37" name="Oval 24">
              <a:extLst>
                <a:ext uri="{FF2B5EF4-FFF2-40B4-BE49-F238E27FC236}">
                  <a16:creationId xmlns:a16="http://schemas.microsoft.com/office/drawing/2014/main" id="{AEC4BAA7-1F27-4F25-9D16-9099BF9AC7E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2017290" y="592943"/>
              <a:ext cx="210312" cy="21031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grpSp>
      <p:sp>
        <p:nvSpPr>
          <p:cNvPr id="2" name="Title 1">
            <a:extLst>
              <a:ext uri="{FF2B5EF4-FFF2-40B4-BE49-F238E27FC236}">
                <a16:creationId xmlns:a16="http://schemas.microsoft.com/office/drawing/2014/main" id="{4CBE179E-26B6-92CB-3CBA-9AD2C789987B}"/>
              </a:ext>
            </a:extLst>
          </p:cNvPr>
          <p:cNvSpPr>
            <a:spLocks noGrp="1"/>
          </p:cNvSpPr>
          <p:nvPr>
            <p:ph type="title"/>
          </p:nvPr>
        </p:nvSpPr>
        <p:spPr>
          <a:xfrm>
            <a:off x="4588001" y="923774"/>
            <a:ext cx="2669867" cy="1044485"/>
          </a:xfrm>
        </p:spPr>
        <p:txBody>
          <a:bodyPr vert="horz" lIns="91440" tIns="45720" rIns="91440" bIns="45720" rtlCol="0" anchor="b">
            <a:normAutofit fontScale="90000"/>
          </a:bodyPr>
          <a:lstStyle/>
          <a:p>
            <a:pPr algn="ctr"/>
            <a:r>
              <a:rPr lang="en-US" sz="5400" kern="1200" dirty="0">
                <a:solidFill>
                  <a:schemeClr val="tx1"/>
                </a:solidFill>
                <a:latin typeface="+mj-lt"/>
                <a:ea typeface="+mj-ea"/>
                <a:cs typeface="+mj-cs"/>
              </a:rPr>
              <a:t>A Just Culture</a:t>
            </a:r>
          </a:p>
        </p:txBody>
      </p:sp>
      <p:pic>
        <p:nvPicPr>
          <p:cNvPr id="7" name="Graphic 6" descr="Group">
            <a:extLst>
              <a:ext uri="{FF2B5EF4-FFF2-40B4-BE49-F238E27FC236}">
                <a16:creationId xmlns:a16="http://schemas.microsoft.com/office/drawing/2014/main" id="{9A097FD9-E4E5-A35C-5B2F-3E2DFF580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4512" y="351618"/>
            <a:ext cx="2188796" cy="2188796"/>
          </a:xfrm>
          <a:prstGeom prst="rect">
            <a:avLst/>
          </a:prstGeom>
        </p:spPr>
      </p:pic>
      <p:sp useBgFill="1">
        <p:nvSpPr>
          <p:cNvPr id="27" name="Oval 26">
            <a:extLst>
              <a:ext uri="{FF2B5EF4-FFF2-40B4-BE49-F238E27FC236}">
                <a16:creationId xmlns:a16="http://schemas.microsoft.com/office/drawing/2014/main" id="{8333FD0A-502E-4A24-8E99-5496F09DC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470962" y="5630260"/>
            <a:ext cx="355414" cy="35541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pic>
        <p:nvPicPr>
          <p:cNvPr id="4" name="Picture 3">
            <a:extLst>
              <a:ext uri="{FF2B5EF4-FFF2-40B4-BE49-F238E27FC236}">
                <a16:creationId xmlns:a16="http://schemas.microsoft.com/office/drawing/2014/main" id="{FC647A8D-F26A-96E9-5A7F-784AD51A38A9}"/>
              </a:ext>
            </a:extLst>
          </p:cNvPr>
          <p:cNvPicPr>
            <a:picLocks noChangeAspect="1"/>
          </p:cNvPicPr>
          <p:nvPr/>
        </p:nvPicPr>
        <p:blipFill>
          <a:blip r:embed="rId6"/>
          <a:stretch>
            <a:fillRect/>
          </a:stretch>
        </p:blipFill>
        <p:spPr>
          <a:xfrm>
            <a:off x="2227116" y="304800"/>
            <a:ext cx="2188654" cy="2188654"/>
          </a:xfrm>
          <a:prstGeom prst="rect">
            <a:avLst/>
          </a:prstGeom>
        </p:spPr>
      </p:pic>
      <p:sp>
        <p:nvSpPr>
          <p:cNvPr id="8" name="TextBox 7">
            <a:extLst>
              <a:ext uri="{FF2B5EF4-FFF2-40B4-BE49-F238E27FC236}">
                <a16:creationId xmlns:a16="http://schemas.microsoft.com/office/drawing/2014/main" id="{9F686E47-6ABB-FE51-A3F3-2405D8ED7802}"/>
              </a:ext>
            </a:extLst>
          </p:cNvPr>
          <p:cNvSpPr txBox="1"/>
          <p:nvPr/>
        </p:nvSpPr>
        <p:spPr>
          <a:xfrm>
            <a:off x="689661" y="2322786"/>
            <a:ext cx="10933024" cy="1754326"/>
          </a:xfrm>
          <a:prstGeom prst="rect">
            <a:avLst/>
          </a:prstGeom>
          <a:noFill/>
        </p:spPr>
        <p:txBody>
          <a:bodyPr wrap="square" rtlCol="0">
            <a:spAutoFit/>
          </a:bodyPr>
          <a:lstStyle/>
          <a:p>
            <a:r>
              <a:rPr lang="en-US" dirty="0"/>
              <a:t>A Just Culture is where we are seen as only humans, so pure human error is subject to being freely admitted and reported without the fear of punitive action with the exception that an organization does uphold the right to institute some form of discipline in cases of direct negligence. This sets performance expectation with the possibility of learning from error (Bromiley, 2020). A Just Culture redefines what justice means within an organization (Marx, 2013). This will help change the rate of mistakes while acknowledging that we are only human beings.</a:t>
            </a:r>
          </a:p>
        </p:txBody>
      </p:sp>
      <p:graphicFrame>
        <p:nvGraphicFramePr>
          <p:cNvPr id="41" name="TextBox 25">
            <a:extLst>
              <a:ext uri="{FF2B5EF4-FFF2-40B4-BE49-F238E27FC236}">
                <a16:creationId xmlns:a16="http://schemas.microsoft.com/office/drawing/2014/main" id="{CAC34EB7-DFC7-FB59-8C60-C6D43090C488}"/>
              </a:ext>
            </a:extLst>
          </p:cNvPr>
          <p:cNvGraphicFramePr/>
          <p:nvPr>
            <p:extLst>
              <p:ext uri="{D42A27DB-BD31-4B8C-83A1-F6EECF244321}">
                <p14:modId xmlns:p14="http://schemas.microsoft.com/office/powerpoint/2010/main" val="4232718184"/>
              </p:ext>
            </p:extLst>
          </p:nvPr>
        </p:nvGraphicFramePr>
        <p:xfrm>
          <a:off x="869243" y="4148863"/>
          <a:ext cx="10412921" cy="203710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8" name="TextBox 37">
            <a:extLst>
              <a:ext uri="{FF2B5EF4-FFF2-40B4-BE49-F238E27FC236}">
                <a16:creationId xmlns:a16="http://schemas.microsoft.com/office/drawing/2014/main" id="{A1B29F12-5672-D582-A08D-729F120F2D5D}"/>
              </a:ext>
            </a:extLst>
          </p:cNvPr>
          <p:cNvSpPr txBox="1"/>
          <p:nvPr/>
        </p:nvSpPr>
        <p:spPr>
          <a:xfrm>
            <a:off x="4899378" y="6185965"/>
            <a:ext cx="2358490" cy="369332"/>
          </a:xfrm>
          <a:prstGeom prst="rect">
            <a:avLst/>
          </a:prstGeom>
          <a:noFill/>
        </p:spPr>
        <p:txBody>
          <a:bodyPr wrap="square" rtlCol="0">
            <a:spAutoFit/>
          </a:bodyPr>
          <a:lstStyle/>
          <a:p>
            <a:pPr algn="ctr"/>
            <a:r>
              <a:rPr lang="en-US" dirty="0"/>
              <a:t>(Marx, 2013)</a:t>
            </a:r>
          </a:p>
        </p:txBody>
      </p:sp>
      <p:pic>
        <p:nvPicPr>
          <p:cNvPr id="58" name="Audio 57">
            <a:hlinkClick r:id="" action="ppaction://media"/>
            <a:extLst>
              <a:ext uri="{FF2B5EF4-FFF2-40B4-BE49-F238E27FC236}">
                <a16:creationId xmlns:a16="http://schemas.microsoft.com/office/drawing/2014/main" id="{AB9BD16A-2B20-23EA-ABB9-8F76D96CDA9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65765597"/>
      </p:ext>
    </p:extLst>
  </p:cSld>
  <p:clrMapOvr>
    <a:masterClrMapping/>
  </p:clrMapOvr>
  <mc:AlternateContent xmlns:mc="http://schemas.openxmlformats.org/markup-compatibility/2006">
    <mc:Choice xmlns:p14="http://schemas.microsoft.com/office/powerpoint/2010/main" Requires="p14">
      <p:transition spd="slow" p14:dur="2000" advTm="38508"/>
    </mc:Choice>
    <mc:Fallback>
      <p:transition spd="slow" advTm="3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8">
            <a:extLst>
              <a:ext uri="{FF2B5EF4-FFF2-40B4-BE49-F238E27FC236}">
                <a16:creationId xmlns:a16="http://schemas.microsoft.com/office/drawing/2014/main" id="{25AD4A59-91FA-4E30-8F32-A8AB51F76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sp>
        <p:nvSpPr>
          <p:cNvPr id="46" name="Rectangle 10">
            <a:extLst>
              <a:ext uri="{FF2B5EF4-FFF2-40B4-BE49-F238E27FC236}">
                <a16:creationId xmlns:a16="http://schemas.microsoft.com/office/drawing/2014/main" id="{01AF26B4-1569-483F-8223-4C515A87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alpha val="10000"/>
            </a:srgbClr>
          </a:solidFill>
          <a:ln w="3848" cap="flat">
            <a:noFill/>
            <a:prstDash val="solid"/>
            <a:miter/>
          </a:ln>
          <a:effectLst/>
        </p:spPr>
        <p:txBody>
          <a:bodyPr rtlCol="0" anchor="ctr"/>
          <a:lstStyle/>
          <a:p>
            <a:endParaRPr lang="en-US" dirty="0">
              <a:solidFill>
                <a:schemeClr val="tx1"/>
              </a:solidFill>
            </a:endParaRPr>
          </a:p>
        </p:txBody>
      </p:sp>
      <p:pic>
        <p:nvPicPr>
          <p:cNvPr id="47" name="Picture 4" descr="Magnifying glass and question mark">
            <a:extLst>
              <a:ext uri="{FF2B5EF4-FFF2-40B4-BE49-F238E27FC236}">
                <a16:creationId xmlns:a16="http://schemas.microsoft.com/office/drawing/2014/main" id="{3B8CAED8-BB23-6666-2033-FE424C99F6C2}"/>
              </a:ext>
            </a:extLst>
          </p:cNvPr>
          <p:cNvPicPr>
            <a:picLocks noChangeAspect="1"/>
          </p:cNvPicPr>
          <p:nvPr/>
        </p:nvPicPr>
        <p:blipFill rotWithShape="1">
          <a:blip r:embed="rId4"/>
          <a:srcRect l="25"/>
          <a:stretch/>
        </p:blipFill>
        <p:spPr>
          <a:xfrm>
            <a:off x="-7797" y="10"/>
            <a:ext cx="12188952" cy="6857990"/>
          </a:xfrm>
          <a:prstGeom prst="rect">
            <a:avLst/>
          </a:prstGeom>
        </p:spPr>
      </p:pic>
      <p:grpSp>
        <p:nvGrpSpPr>
          <p:cNvPr id="48" name="Group 12">
            <a:extLst>
              <a:ext uri="{FF2B5EF4-FFF2-40B4-BE49-F238E27FC236}">
                <a16:creationId xmlns:a16="http://schemas.microsoft.com/office/drawing/2014/main" id="{1AC8529D-DF13-4349-856C-DA8145184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3404" y="225822"/>
            <a:ext cx="1847971" cy="2438142"/>
            <a:chOff x="183404" y="225822"/>
            <a:chExt cx="1847971" cy="2438142"/>
          </a:xfrm>
        </p:grpSpPr>
        <p:sp useBgFill="1">
          <p:nvSpPr>
            <p:cNvPr id="49" name="Graphic 10">
              <a:extLst>
                <a:ext uri="{FF2B5EF4-FFF2-40B4-BE49-F238E27FC236}">
                  <a16:creationId xmlns:a16="http://schemas.microsoft.com/office/drawing/2014/main" id="{23EB0175-B014-4375-9C83-BA3BC758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4800" y="96597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50" name="Oval 14">
              <a:extLst>
                <a:ext uri="{FF2B5EF4-FFF2-40B4-BE49-F238E27FC236}">
                  <a16:creationId xmlns:a16="http://schemas.microsoft.com/office/drawing/2014/main" id="{23CA1A51-8DB4-445D-8FE3-498DB75C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815651" y="1342540"/>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51" name="Oval 15">
              <a:extLst>
                <a:ext uri="{FF2B5EF4-FFF2-40B4-BE49-F238E27FC236}">
                  <a16:creationId xmlns:a16="http://schemas.microsoft.com/office/drawing/2014/main" id="{75DDD5AB-14AC-434C-95CC-18B81FAD3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83404" y="22582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7" name="Oval 16">
              <a:extLst>
                <a:ext uri="{FF2B5EF4-FFF2-40B4-BE49-F238E27FC236}">
                  <a16:creationId xmlns:a16="http://schemas.microsoft.com/office/drawing/2014/main" id="{673FC915-211E-480B-8EC6-9659D9FCA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3574" y="2333139"/>
              <a:ext cx="330825" cy="33082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52" name="Rectangle 18">
            <a:extLst>
              <a:ext uri="{FF2B5EF4-FFF2-40B4-BE49-F238E27FC236}">
                <a16:creationId xmlns:a16="http://schemas.microsoft.com/office/drawing/2014/main" id="{EA80DA9C-57E0-4991-B11A-51E13256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F8E38258-EE0C-8214-D610-63CAA827D5D7}"/>
              </a:ext>
            </a:extLst>
          </p:cNvPr>
          <p:cNvSpPr>
            <a:spLocks noGrp="1"/>
          </p:cNvSpPr>
          <p:nvPr>
            <p:ph type="title"/>
          </p:nvPr>
        </p:nvSpPr>
        <p:spPr>
          <a:xfrm>
            <a:off x="822352" y="225822"/>
            <a:ext cx="10531448" cy="507565"/>
          </a:xfrm>
        </p:spPr>
        <p:txBody>
          <a:bodyPr anchor="b">
            <a:normAutofit fontScale="90000"/>
          </a:bodyPr>
          <a:lstStyle/>
          <a:p>
            <a:pPr algn="ctr"/>
            <a:r>
              <a:rPr lang="en-US" b="1" dirty="0">
                <a:solidFill>
                  <a:srgbClr val="FFFFFF"/>
                </a:solidFill>
              </a:rPr>
              <a:t>FMEA</a:t>
            </a:r>
            <a:r>
              <a:rPr lang="en-US" dirty="0">
                <a:solidFill>
                  <a:srgbClr val="FFFFFF"/>
                </a:solidFill>
              </a:rPr>
              <a:t> (Failure Modes and Effects Analysis)</a:t>
            </a:r>
          </a:p>
        </p:txBody>
      </p:sp>
      <p:sp>
        <p:nvSpPr>
          <p:cNvPr id="53" name="Content Placeholder 2">
            <a:extLst>
              <a:ext uri="{FF2B5EF4-FFF2-40B4-BE49-F238E27FC236}">
                <a16:creationId xmlns:a16="http://schemas.microsoft.com/office/drawing/2014/main" id="{3C589B32-C054-2EA3-AD7E-462611D7518B}"/>
              </a:ext>
            </a:extLst>
          </p:cNvPr>
          <p:cNvSpPr>
            <a:spLocks noGrp="1"/>
          </p:cNvSpPr>
          <p:nvPr>
            <p:ph idx="1"/>
          </p:nvPr>
        </p:nvSpPr>
        <p:spPr>
          <a:xfrm>
            <a:off x="1320800" y="1851378"/>
            <a:ext cx="2709332" cy="4273235"/>
          </a:xfrm>
        </p:spPr>
        <p:txBody>
          <a:bodyPr anchor="t">
            <a:normAutofit lnSpcReduction="10000"/>
          </a:bodyPr>
          <a:lstStyle/>
          <a:p>
            <a:pPr>
              <a:buFont typeface="Arial" panose="020B0604020202020204" pitchFamily="34" charset="0"/>
              <a:buChar char="•"/>
            </a:pPr>
            <a:r>
              <a:rPr lang="en-US" sz="1800" b="1" i="0" u="sng" dirty="0">
                <a:solidFill>
                  <a:srgbClr val="FFFFFF"/>
                </a:solidFill>
                <a:effectLst/>
                <a:latin typeface="Arial" panose="020B0604020202020204" pitchFamily="34" charset="0"/>
              </a:rPr>
              <a:t>Failure modes </a:t>
            </a:r>
          </a:p>
          <a:p>
            <a:pPr marL="0" indent="0">
              <a:buNone/>
            </a:pPr>
            <a:r>
              <a:rPr lang="en-US" sz="1800" b="0" i="0" dirty="0">
                <a:solidFill>
                  <a:srgbClr val="FFFFFF"/>
                </a:solidFill>
                <a:effectLst/>
                <a:latin typeface="Arial" panose="020B0604020202020204" pitchFamily="34" charset="0"/>
              </a:rPr>
              <a:t>(What could go wrong?)</a:t>
            </a:r>
          </a:p>
          <a:p>
            <a:pPr marL="0" indent="0">
              <a:buNone/>
            </a:pPr>
            <a:endParaRPr lang="en-US" sz="1800" b="0" i="0" dirty="0">
              <a:solidFill>
                <a:srgbClr val="FFFFFF"/>
              </a:solidFill>
              <a:effectLst/>
              <a:latin typeface="Arial" panose="020B0604020202020204" pitchFamily="34" charset="0"/>
            </a:endParaRPr>
          </a:p>
          <a:p>
            <a:pPr>
              <a:buFont typeface="Arial" panose="020B0604020202020204" pitchFamily="34" charset="0"/>
              <a:buChar char="•"/>
            </a:pPr>
            <a:r>
              <a:rPr lang="en-US" sz="1800" b="1" i="0" u="sng" dirty="0">
                <a:solidFill>
                  <a:srgbClr val="FFFFFF"/>
                </a:solidFill>
                <a:effectLst/>
                <a:latin typeface="Arial" panose="020B0604020202020204" pitchFamily="34" charset="0"/>
              </a:rPr>
              <a:t>Failure causes </a:t>
            </a:r>
          </a:p>
          <a:p>
            <a:pPr marL="0" indent="0">
              <a:buNone/>
            </a:pPr>
            <a:r>
              <a:rPr lang="en-US" sz="1800" b="0" i="0" dirty="0">
                <a:solidFill>
                  <a:srgbClr val="FFFFFF"/>
                </a:solidFill>
                <a:effectLst/>
                <a:latin typeface="Arial" panose="020B0604020202020204" pitchFamily="34" charset="0"/>
              </a:rPr>
              <a:t>(Why would the failure happen?)</a:t>
            </a:r>
          </a:p>
          <a:p>
            <a:pPr marL="0" indent="0">
              <a:buNone/>
            </a:pPr>
            <a:endParaRPr lang="en-US" sz="1800" b="0" i="0" dirty="0">
              <a:solidFill>
                <a:srgbClr val="FFFFFF"/>
              </a:solidFill>
              <a:effectLst/>
              <a:latin typeface="Arial" panose="020B0604020202020204" pitchFamily="34" charset="0"/>
            </a:endParaRPr>
          </a:p>
          <a:p>
            <a:pPr>
              <a:buFont typeface="Arial" panose="020B0604020202020204" pitchFamily="34" charset="0"/>
              <a:buChar char="•"/>
            </a:pPr>
            <a:r>
              <a:rPr lang="en-US" sz="1800" b="1" i="0" u="sng" dirty="0">
                <a:solidFill>
                  <a:srgbClr val="FFFFFF"/>
                </a:solidFill>
                <a:effectLst/>
                <a:latin typeface="Arial" panose="020B0604020202020204" pitchFamily="34" charset="0"/>
              </a:rPr>
              <a:t>Failure effects </a:t>
            </a:r>
          </a:p>
          <a:p>
            <a:pPr marL="0" indent="0">
              <a:buNone/>
            </a:pPr>
            <a:r>
              <a:rPr lang="en-US" sz="1800" b="0" i="0" dirty="0">
                <a:solidFill>
                  <a:srgbClr val="FFFFFF"/>
                </a:solidFill>
                <a:effectLst/>
                <a:latin typeface="Arial" panose="020B0604020202020204" pitchFamily="34" charset="0"/>
              </a:rPr>
              <a:t>(What would be the consequences of each failure?)</a:t>
            </a:r>
          </a:p>
          <a:p>
            <a:pPr marL="0" indent="0">
              <a:buNone/>
            </a:pPr>
            <a:endParaRPr lang="en-US" sz="1800" dirty="0">
              <a:solidFill>
                <a:srgbClr val="FFFFFF"/>
              </a:solidFill>
              <a:latin typeface="Arial" panose="020B0604020202020204" pitchFamily="34" charset="0"/>
            </a:endParaRPr>
          </a:p>
          <a:p>
            <a:pPr marL="0" indent="0">
              <a:buNone/>
            </a:pPr>
            <a:r>
              <a:rPr lang="en-US" sz="1600" i="1" dirty="0">
                <a:effectLst/>
              </a:rPr>
              <a:t>(FMEA tool: IHI, n.d.)</a:t>
            </a:r>
            <a:endParaRPr lang="en-US" sz="1600" b="0" i="0" dirty="0">
              <a:solidFill>
                <a:srgbClr val="FFFFFF"/>
              </a:solidFill>
              <a:effectLst/>
              <a:latin typeface="Arial" panose="020B0604020202020204" pitchFamily="34" charset="0"/>
            </a:endParaRPr>
          </a:p>
          <a:p>
            <a:pPr algn="ctr"/>
            <a:endParaRPr lang="en-US" sz="1800" dirty="0">
              <a:solidFill>
                <a:srgbClr val="FFFFFF"/>
              </a:solidFill>
            </a:endParaRPr>
          </a:p>
        </p:txBody>
      </p:sp>
      <p:sp>
        <p:nvSpPr>
          <p:cNvPr id="4" name="TextBox 3">
            <a:extLst>
              <a:ext uri="{FF2B5EF4-FFF2-40B4-BE49-F238E27FC236}">
                <a16:creationId xmlns:a16="http://schemas.microsoft.com/office/drawing/2014/main" id="{DD7A16D3-803D-DC4E-29B5-78C1FB1DB622}"/>
              </a:ext>
            </a:extLst>
          </p:cNvPr>
          <p:cNvSpPr txBox="1"/>
          <p:nvPr/>
        </p:nvSpPr>
        <p:spPr>
          <a:xfrm>
            <a:off x="914401" y="646866"/>
            <a:ext cx="10604324" cy="646331"/>
          </a:xfrm>
          <a:prstGeom prst="rect">
            <a:avLst/>
          </a:prstGeom>
          <a:noFill/>
        </p:spPr>
        <p:txBody>
          <a:bodyPr wrap="square" rtlCol="0">
            <a:spAutoFit/>
          </a:bodyPr>
          <a:lstStyle/>
          <a:p>
            <a:r>
              <a:rPr lang="en-US" dirty="0"/>
              <a:t>FMEA is a systematic, driven method to assess how a process might fail coupled with evaluating the impact to discover what changes are imperative to the current process in place.</a:t>
            </a:r>
          </a:p>
        </p:txBody>
      </p:sp>
      <p:sp>
        <p:nvSpPr>
          <p:cNvPr id="6" name="TextBox 5">
            <a:extLst>
              <a:ext uri="{FF2B5EF4-FFF2-40B4-BE49-F238E27FC236}">
                <a16:creationId xmlns:a16="http://schemas.microsoft.com/office/drawing/2014/main" id="{04110172-7DEE-2B91-13DE-4181BB9B03A1}"/>
              </a:ext>
            </a:extLst>
          </p:cNvPr>
          <p:cNvSpPr txBox="1"/>
          <p:nvPr/>
        </p:nvSpPr>
        <p:spPr>
          <a:xfrm>
            <a:off x="8961030" y="1174502"/>
            <a:ext cx="2888910" cy="5909310"/>
          </a:xfrm>
          <a:prstGeom prst="rect">
            <a:avLst/>
          </a:prstGeom>
          <a:noFill/>
        </p:spPr>
        <p:txBody>
          <a:bodyPr wrap="square" rtlCol="0">
            <a:spAutoFit/>
          </a:bodyPr>
          <a:lstStyle/>
          <a:p>
            <a:r>
              <a:rPr lang="en-US" b="0" i="0" dirty="0">
                <a:solidFill>
                  <a:schemeClr val="bg1"/>
                </a:solidFill>
                <a:effectLst/>
                <a:latin typeface="Arial" panose="020B0604020202020204" pitchFamily="34" charset="0"/>
              </a:rPr>
              <a:t>Organizations use FMEA to evaluate processes for plausible failures and to prevent them by improving the processes proactively instead of reacting to adverse events after failures have already happened. </a:t>
            </a:r>
            <a:r>
              <a:rPr lang="en-US" dirty="0">
                <a:solidFill>
                  <a:schemeClr val="bg1"/>
                </a:solidFill>
                <a:latin typeface="Arial" panose="020B0604020202020204" pitchFamily="34" charset="0"/>
              </a:rPr>
              <a:t>The idea of</a:t>
            </a:r>
            <a:r>
              <a:rPr lang="en-US" b="0" i="0" dirty="0">
                <a:solidFill>
                  <a:schemeClr val="bg1"/>
                </a:solidFill>
                <a:effectLst/>
                <a:latin typeface="Arial" panose="020B0604020202020204" pitchFamily="34" charset="0"/>
              </a:rPr>
              <a:t> prevention could reduce risk of harm to both patients and staff. FMEA is especially useful in evaluating a new process prior to implementation and for assessing the impact of a proposed change to a process that is already in place</a:t>
            </a:r>
            <a:r>
              <a:rPr lang="en-US" dirty="0">
                <a:solidFill>
                  <a:schemeClr val="bg1"/>
                </a:solidFill>
                <a:latin typeface="Arial" panose="020B0604020202020204" pitchFamily="34" charset="0"/>
              </a:rPr>
              <a:t>. </a:t>
            </a:r>
          </a:p>
          <a:p>
            <a:r>
              <a:rPr lang="en-US" sz="1800" i="1" dirty="0">
                <a:effectLst/>
              </a:rPr>
              <a:t>(FMEA tool: IHI, n.d.)</a:t>
            </a:r>
            <a:endParaRPr lang="en-US" sz="1800" b="0" i="0" dirty="0">
              <a:solidFill>
                <a:srgbClr val="FFFFFF"/>
              </a:solidFill>
              <a:effectLst/>
              <a:latin typeface="Arial" panose="020B0604020202020204" pitchFamily="34" charset="0"/>
            </a:endParaRPr>
          </a:p>
          <a:p>
            <a:endParaRPr lang="en-US" dirty="0"/>
          </a:p>
        </p:txBody>
      </p:sp>
      <p:pic>
        <p:nvPicPr>
          <p:cNvPr id="74" name="Audio 73">
            <a:hlinkClick r:id="" action="ppaction://media"/>
            <a:extLst>
              <a:ext uri="{FF2B5EF4-FFF2-40B4-BE49-F238E27FC236}">
                <a16:creationId xmlns:a16="http://schemas.microsoft.com/office/drawing/2014/main" id="{342D072A-7EB7-1A32-726A-C0025FFA2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85818108"/>
      </p:ext>
    </p:extLst>
  </p:cSld>
  <p:clrMapOvr>
    <a:masterClrMapping/>
  </p:clrMapOvr>
  <mc:AlternateContent xmlns:mc="http://schemas.openxmlformats.org/markup-compatibility/2006">
    <mc:Choice xmlns:p14="http://schemas.microsoft.com/office/powerpoint/2010/main" Requires="p14">
      <p:transition spd="slow" p14:dur="2000" advTm="22089"/>
    </mc:Choice>
    <mc:Fallback>
      <p:transition spd="slow" advTm="2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D91916A1-FEE7-41E7-BEE3-2B4941A6F3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5990" y="62886"/>
            <a:ext cx="11708355" cy="6301715"/>
            <a:chOff x="175990" y="62886"/>
            <a:chExt cx="11708355" cy="6301715"/>
          </a:xfrm>
        </p:grpSpPr>
        <p:sp useBgFill="1">
          <p:nvSpPr>
            <p:cNvPr id="94" name="Graphic 10">
              <a:extLst>
                <a:ext uri="{FF2B5EF4-FFF2-40B4-BE49-F238E27FC236}">
                  <a16:creationId xmlns:a16="http://schemas.microsoft.com/office/drawing/2014/main" id="{EAFF5F08-677C-4873-9274-02B6FE751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75990" y="525742"/>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95" name="Graphic 10">
              <a:extLst>
                <a:ext uri="{FF2B5EF4-FFF2-40B4-BE49-F238E27FC236}">
                  <a16:creationId xmlns:a16="http://schemas.microsoft.com/office/drawing/2014/main" id="{16514C65-F179-4953-B660-5FC657697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482021" y="62886"/>
              <a:ext cx="2322574" cy="2322574"/>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96" name="Graphic 10">
              <a:extLst>
                <a:ext uri="{FF2B5EF4-FFF2-40B4-BE49-F238E27FC236}">
                  <a16:creationId xmlns:a16="http://schemas.microsoft.com/office/drawing/2014/main" id="{DF5DA89C-9FED-4AE0-8C36-20612E77F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578627" y="5015941"/>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97" name="Oval 96">
              <a:extLst>
                <a:ext uri="{FF2B5EF4-FFF2-40B4-BE49-F238E27FC236}">
                  <a16:creationId xmlns:a16="http://schemas.microsoft.com/office/drawing/2014/main" id="{FB98224C-F1DB-4F10-9B7F-93B86BA13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622685" y="6102941"/>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8" name="Oval 97">
              <a:extLst>
                <a:ext uri="{FF2B5EF4-FFF2-40B4-BE49-F238E27FC236}">
                  <a16:creationId xmlns:a16="http://schemas.microsoft.com/office/drawing/2014/main" id="{9AE1FC9E-06C9-4A12-8BE7-766C3DA8B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1352354" y="406586"/>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99" name="Oval 98">
              <a:extLst>
                <a:ext uri="{FF2B5EF4-FFF2-40B4-BE49-F238E27FC236}">
                  <a16:creationId xmlns:a16="http://schemas.microsoft.com/office/drawing/2014/main" id="{29954B75-D8C7-439C-A014-E644E3E2C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678231" y="427615"/>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useBgFill="1">
        <p:nvSpPr>
          <p:cNvPr id="101" name="Rectangle 100">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5" name="Picture 4" descr="Wood human figure">
            <a:extLst>
              <a:ext uri="{FF2B5EF4-FFF2-40B4-BE49-F238E27FC236}">
                <a16:creationId xmlns:a16="http://schemas.microsoft.com/office/drawing/2014/main" id="{21F49ECE-4C79-F9A8-2E9C-CFCD3DA56626}"/>
              </a:ext>
            </a:extLst>
          </p:cNvPr>
          <p:cNvPicPr>
            <a:picLocks noChangeAspect="1"/>
          </p:cNvPicPr>
          <p:nvPr/>
        </p:nvPicPr>
        <p:blipFill rotWithShape="1">
          <a:blip r:embed="rId4"/>
          <a:srcRect b="15730"/>
          <a:stretch/>
        </p:blipFill>
        <p:spPr>
          <a:xfrm>
            <a:off x="20" y="-22568"/>
            <a:ext cx="12191980" cy="6857989"/>
          </a:xfrm>
          <a:prstGeom prst="rect">
            <a:avLst/>
          </a:prstGeom>
        </p:spPr>
      </p:pic>
      <p:grpSp>
        <p:nvGrpSpPr>
          <p:cNvPr id="103" name="Group 102">
            <a:extLst>
              <a:ext uri="{FF2B5EF4-FFF2-40B4-BE49-F238E27FC236}">
                <a16:creationId xmlns:a16="http://schemas.microsoft.com/office/drawing/2014/main" id="{E2F6F869-F143-4607-BEE5-AA6FEB71E1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29" y="254882"/>
            <a:ext cx="2063695" cy="2594445"/>
            <a:chOff x="438029" y="254882"/>
            <a:chExt cx="2063695" cy="2594445"/>
          </a:xfrm>
        </p:grpSpPr>
        <p:sp useBgFill="1">
          <p:nvSpPr>
            <p:cNvPr id="104" name="Graphic 10">
              <a:extLst>
                <a:ext uri="{FF2B5EF4-FFF2-40B4-BE49-F238E27FC236}">
                  <a16:creationId xmlns:a16="http://schemas.microsoft.com/office/drawing/2014/main" id="{C75470B2-BBA7-4280-A6F6-FAE9E9F1C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559425" y="995030"/>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5" name="Oval 104">
              <a:extLst>
                <a:ext uri="{FF2B5EF4-FFF2-40B4-BE49-F238E27FC236}">
                  <a16:creationId xmlns:a16="http://schemas.microsoft.com/office/drawing/2014/main" id="{9A54C6CC-DDAA-4A39-ADF6-3C8475C5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286000" y="1378534"/>
              <a:ext cx="215724" cy="215724"/>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6" name="Oval 105">
              <a:extLst>
                <a:ext uri="{FF2B5EF4-FFF2-40B4-BE49-F238E27FC236}">
                  <a16:creationId xmlns:a16="http://schemas.microsoft.com/office/drawing/2014/main" id="{714358CC-CF77-4F38-89E2-D6A3ABD0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8029" y="254882"/>
              <a:ext cx="474023" cy="474023"/>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a:p>
          </p:txBody>
        </p:sp>
        <p:sp useBgFill="1">
          <p:nvSpPr>
            <p:cNvPr id="107" name="Oval 106">
              <a:extLst>
                <a:ext uri="{FF2B5EF4-FFF2-40B4-BE49-F238E27FC236}">
                  <a16:creationId xmlns:a16="http://schemas.microsoft.com/office/drawing/2014/main" id="{0CB44DA0-4772-4F1E-982F-12BAC7C58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38200" y="2514942"/>
              <a:ext cx="334385" cy="334385"/>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09" name="Rectangle 108">
            <a:extLst>
              <a:ext uri="{FF2B5EF4-FFF2-40B4-BE49-F238E27FC236}">
                <a16:creationId xmlns:a16="http://schemas.microsoft.com/office/drawing/2014/main" id="{816D4481-06E0-406F-B2B0-A78607E35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accent2">
              <a:alpha val="40000"/>
            </a:schemeClr>
          </a:solidFill>
          <a:ln w="3848" cap="flat">
            <a:noFill/>
            <a:prstDash val="solid"/>
            <a:miter/>
          </a:ln>
          <a:effectLst/>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BC6D61FF-5C73-8D22-CC94-EEC641765F09}"/>
              </a:ext>
            </a:extLst>
          </p:cNvPr>
          <p:cNvSpPr>
            <a:spLocks noGrp="1"/>
          </p:cNvSpPr>
          <p:nvPr>
            <p:ph type="title"/>
          </p:nvPr>
        </p:nvSpPr>
        <p:spPr>
          <a:xfrm>
            <a:off x="552768" y="88165"/>
            <a:ext cx="11684184" cy="506642"/>
          </a:xfrm>
        </p:spPr>
        <p:txBody>
          <a:bodyPr vert="horz" lIns="91440" tIns="45720" rIns="91440" bIns="45720" rtlCol="0" anchor="b">
            <a:normAutofit/>
          </a:bodyPr>
          <a:lstStyle/>
          <a:p>
            <a:pPr algn="ctr"/>
            <a:r>
              <a:rPr lang="en-US" sz="2800" kern="1200" dirty="0">
                <a:latin typeface="+mj-lt"/>
                <a:ea typeface="+mj-ea"/>
                <a:cs typeface="+mj-cs"/>
              </a:rPr>
              <a:t>How the culture was just and possible error prevention strategies</a:t>
            </a:r>
          </a:p>
        </p:txBody>
      </p:sp>
      <p:sp>
        <p:nvSpPr>
          <p:cNvPr id="4" name="TextBox 3">
            <a:extLst>
              <a:ext uri="{FF2B5EF4-FFF2-40B4-BE49-F238E27FC236}">
                <a16:creationId xmlns:a16="http://schemas.microsoft.com/office/drawing/2014/main" id="{99340B90-575D-3750-7840-453F16C0035A}"/>
              </a:ext>
            </a:extLst>
          </p:cNvPr>
          <p:cNvSpPr txBox="1"/>
          <p:nvPr/>
        </p:nvSpPr>
        <p:spPr>
          <a:xfrm>
            <a:off x="5728596" y="685211"/>
            <a:ext cx="5966952" cy="3970318"/>
          </a:xfrm>
          <a:prstGeom prst="rect">
            <a:avLst/>
          </a:prstGeom>
          <a:noFill/>
        </p:spPr>
        <p:txBody>
          <a:bodyPr wrap="square" rtlCol="0">
            <a:spAutoFit/>
          </a:bodyPr>
          <a:lstStyle/>
          <a:p>
            <a:r>
              <a:rPr lang="en-US" dirty="0"/>
              <a:t>“Just Culture” was in the lack of blame with the acknowledgement that the physician is only human and that I was only listening to authority.</a:t>
            </a:r>
          </a:p>
          <a:p>
            <a:pPr marL="285750" indent="-285750">
              <a:buFont typeface="Arial" panose="020B0604020202020204" pitchFamily="34" charset="0"/>
              <a:buChar char="•"/>
            </a:pPr>
            <a:r>
              <a:rPr lang="en-US" dirty="0"/>
              <a:t>Fair treatment occurred because there were no repercussions for my treatment involving extensive blood pressure monitoring and prompt transfer.</a:t>
            </a:r>
          </a:p>
          <a:p>
            <a:pPr marL="285750" indent="-285750">
              <a:buFont typeface="Arial" panose="020B0604020202020204" pitchFamily="34" charset="0"/>
              <a:buChar char="•"/>
            </a:pPr>
            <a:r>
              <a:rPr lang="en-US" dirty="0"/>
              <a:t>Nobody expected the physician to be perfect, but they did acknowledge the reality that the physician was accountable and that the method of treatment in this scenario would need to be corrected. </a:t>
            </a:r>
          </a:p>
          <a:p>
            <a:pPr marL="285750" indent="-285750">
              <a:buFont typeface="Arial" panose="020B0604020202020204" pitchFamily="34" charset="0"/>
              <a:buChar char="•"/>
            </a:pPr>
            <a:r>
              <a:rPr lang="en-US" dirty="0"/>
              <a:t>The physician’s choice to implement this treatment of 100 mg of losartan in the presence of a blood pressure of 81/50 influenced the outcome of fatality.</a:t>
            </a:r>
          </a:p>
        </p:txBody>
      </p:sp>
      <p:sp>
        <p:nvSpPr>
          <p:cNvPr id="6" name="TextBox 5">
            <a:extLst>
              <a:ext uri="{FF2B5EF4-FFF2-40B4-BE49-F238E27FC236}">
                <a16:creationId xmlns:a16="http://schemas.microsoft.com/office/drawing/2014/main" id="{B83B9871-7354-8781-8B66-5EDA5C3F2553}"/>
              </a:ext>
            </a:extLst>
          </p:cNvPr>
          <p:cNvSpPr txBox="1"/>
          <p:nvPr/>
        </p:nvSpPr>
        <p:spPr>
          <a:xfrm>
            <a:off x="1005392" y="4310106"/>
            <a:ext cx="11360185" cy="1754326"/>
          </a:xfrm>
          <a:prstGeom prst="rect">
            <a:avLst/>
          </a:prstGeom>
          <a:noFill/>
        </p:spPr>
        <p:txBody>
          <a:bodyPr wrap="square" rtlCol="0">
            <a:spAutoFit/>
          </a:bodyPr>
          <a:lstStyle/>
          <a:p>
            <a:r>
              <a:rPr lang="en-US" dirty="0"/>
              <a:t>Error prevention:</a:t>
            </a:r>
          </a:p>
          <a:p>
            <a:pPr marL="285750" indent="-285750">
              <a:buFont typeface="Arial" panose="020B0604020202020204" pitchFamily="34" charset="0"/>
              <a:buChar char="•"/>
            </a:pPr>
            <a:r>
              <a:rPr lang="en-US" dirty="0"/>
              <a:t>Risk of harm versus procedure success should have been evaluated prior to orders.</a:t>
            </a:r>
          </a:p>
          <a:p>
            <a:pPr marL="285750" indent="-285750">
              <a:buFont typeface="Arial" panose="020B0604020202020204" pitchFamily="34" charset="0"/>
              <a:buChar char="•"/>
            </a:pPr>
            <a:r>
              <a:rPr lang="en-US" dirty="0"/>
              <a:t>Prompt treatment, getting the procedure sooner would have prevented the critical decision of medication administration. </a:t>
            </a:r>
          </a:p>
          <a:p>
            <a:pPr marL="285750" indent="-285750">
              <a:buFont typeface="Arial" panose="020B0604020202020204" pitchFamily="34" charset="0"/>
              <a:buChar char="•"/>
            </a:pPr>
            <a:r>
              <a:rPr lang="en-US" dirty="0"/>
              <a:t>Possible consequences of dropping the already low blood pressure should have been assessed because holding the metoprolol and losartan would have prevented the pressure drop.</a:t>
            </a:r>
          </a:p>
        </p:txBody>
      </p:sp>
      <p:sp>
        <p:nvSpPr>
          <p:cNvPr id="7" name="TextBox 6">
            <a:extLst>
              <a:ext uri="{FF2B5EF4-FFF2-40B4-BE49-F238E27FC236}">
                <a16:creationId xmlns:a16="http://schemas.microsoft.com/office/drawing/2014/main" id="{4B597971-C1D4-7192-39D7-CA85450C87A1}"/>
              </a:ext>
            </a:extLst>
          </p:cNvPr>
          <p:cNvSpPr txBox="1"/>
          <p:nvPr/>
        </p:nvSpPr>
        <p:spPr>
          <a:xfrm>
            <a:off x="838200" y="6107219"/>
            <a:ext cx="11239250" cy="646331"/>
          </a:xfrm>
          <a:prstGeom prst="rect">
            <a:avLst/>
          </a:prstGeom>
          <a:noFill/>
        </p:spPr>
        <p:txBody>
          <a:bodyPr wrap="square" rtlCol="0">
            <a:spAutoFit/>
          </a:bodyPr>
          <a:lstStyle/>
          <a:p>
            <a:r>
              <a:rPr lang="en-US" dirty="0"/>
              <a:t>Even though I was treated with justice, I felt like a “second victim” because I had troubling memories, anger towards myself, embarrassment, guilt, and lasting sleep difficulties from this death.</a:t>
            </a:r>
          </a:p>
        </p:txBody>
      </p:sp>
      <p:pic>
        <p:nvPicPr>
          <p:cNvPr id="146" name="Audio 145">
            <a:hlinkClick r:id="" action="ppaction://media"/>
            <a:extLst>
              <a:ext uri="{FF2B5EF4-FFF2-40B4-BE49-F238E27FC236}">
                <a16:creationId xmlns:a16="http://schemas.microsoft.com/office/drawing/2014/main" id="{12552AC6-8817-5BF4-AE5B-220FD101B5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99465684"/>
      </p:ext>
    </p:extLst>
  </p:cSld>
  <p:clrMapOvr>
    <a:masterClrMapping/>
  </p:clrMapOvr>
  <mc:AlternateContent xmlns:mc="http://schemas.openxmlformats.org/markup-compatibility/2006">
    <mc:Choice xmlns:p14="http://schemas.microsoft.com/office/powerpoint/2010/main" Requires="p14">
      <p:transition spd="slow" p14:dur="2000" advTm="30995"/>
    </mc:Choice>
    <mc:Fallback>
      <p:transition spd="slow" advTm="3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6"/>
                </p:tgtEl>
              </p:cMediaNode>
            </p:audio>
          </p:childTnLst>
        </p:cTn>
      </p:par>
    </p:tnLst>
  </p:timing>
</p:sld>
</file>

<file path=ppt/theme/theme1.xml><?xml version="1.0" encoding="utf-8"?>
<a:theme xmlns:a="http://schemas.openxmlformats.org/drawingml/2006/main" name="MinimalXOVTI">
  <a:themeElements>
    <a:clrScheme name="AnalogousFromLightSeed_2SEEDS">
      <a:dk1>
        <a:srgbClr val="000000"/>
      </a:dk1>
      <a:lt1>
        <a:srgbClr val="FFFFFF"/>
      </a:lt1>
      <a:dk2>
        <a:srgbClr val="22363C"/>
      </a:dk2>
      <a:lt2>
        <a:srgbClr val="E2E6E8"/>
      </a:lt2>
      <a:accent1>
        <a:srgbClr val="C18C78"/>
      </a:accent1>
      <a:accent2>
        <a:srgbClr val="CC9099"/>
      </a:accent2>
      <a:accent3>
        <a:srgbClr val="B19F77"/>
      </a:accent3>
      <a:accent4>
        <a:srgbClr val="6DAFA2"/>
      </a:accent4>
      <a:accent5>
        <a:srgbClr val="70ACBC"/>
      </a:accent5>
      <a:accent6>
        <a:srgbClr val="7893C1"/>
      </a:accent6>
      <a:hlink>
        <a:srgbClr val="5E8A9B"/>
      </a:hlink>
      <a:folHlink>
        <a:srgbClr val="7F7F7F"/>
      </a:folHlink>
    </a:clrScheme>
    <a:fontScheme name="Custom 4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XOVTI" id="{DC540DBD-7FF5-4942-921A-CFF95ECB90AA}" vid="{E72E4198-D957-48FD-B88D-6DAFC89EAFA2}"/>
    </a:ext>
  </a:extLst>
</a:theme>
</file>

<file path=docProps/app.xml><?xml version="1.0" encoding="utf-8"?>
<Properties xmlns="http://schemas.openxmlformats.org/officeDocument/2006/extended-properties" xmlns:vt="http://schemas.openxmlformats.org/officeDocument/2006/docPropsVTypes">
  <TotalTime>4438</TotalTime>
  <Words>1708</Words>
  <Application>Microsoft Office PowerPoint</Application>
  <PresentationFormat>Widescreen</PresentationFormat>
  <Paragraphs>114</Paragraphs>
  <Slides>13</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Courier New</vt:lpstr>
      <vt:lpstr>Open sans</vt:lpstr>
      <vt:lpstr>Segoe UI</vt:lpstr>
      <vt:lpstr>Times New Roman</vt:lpstr>
      <vt:lpstr>MinimalXOVTI</vt:lpstr>
      <vt:lpstr>A Just Culture</vt:lpstr>
      <vt:lpstr>The Error</vt:lpstr>
      <vt:lpstr>The Real Impact</vt:lpstr>
      <vt:lpstr>Patient Outcomes</vt:lpstr>
      <vt:lpstr>Personal Insights</vt:lpstr>
      <vt:lpstr>The systematic approach to the error</vt:lpstr>
      <vt:lpstr>A Just Culture</vt:lpstr>
      <vt:lpstr>FMEA (Failure Modes and Effects Analysis)</vt:lpstr>
      <vt:lpstr>How the culture was just and possible error prevention strategies</vt:lpstr>
      <vt:lpstr>Second Victim</vt:lpstr>
      <vt:lpstr>Implementing change in practice</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Mcguire</dc:creator>
  <cp:lastModifiedBy>Ashley Mcguire</cp:lastModifiedBy>
  <cp:revision>1</cp:revision>
  <dcterms:created xsi:type="dcterms:W3CDTF">2023-03-06T22:29:49Z</dcterms:created>
  <dcterms:modified xsi:type="dcterms:W3CDTF">2023-03-10T00:28:25Z</dcterms:modified>
</cp:coreProperties>
</file>