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60" r:id="rId4"/>
    <p:sldId id="258"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9FFDD7-49AF-47BF-A4BA-5778CF77BD7B}" v="22" dt="2022-11-30T02:28:38.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7" d="100"/>
          <a:sy n="77" d="100"/>
        </p:scale>
        <p:origin x="2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Mcguire" userId="c39f3073-860e-4120-9a2a-081301fd9045" providerId="ADAL" clId="{5C9FFDD7-49AF-47BF-A4BA-5778CF77BD7B}"/>
    <pc:docChg chg="undo custSel addSld delSld modSld sldOrd">
      <pc:chgData name="Ashley Mcguire" userId="c39f3073-860e-4120-9a2a-081301fd9045" providerId="ADAL" clId="{5C9FFDD7-49AF-47BF-A4BA-5778CF77BD7B}" dt="2022-11-30T02:45:09.644" v="4390" actId="20577"/>
      <pc:docMkLst>
        <pc:docMk/>
      </pc:docMkLst>
      <pc:sldChg chg="addSp delSp modSp mod delDesignElem">
        <pc:chgData name="Ashley Mcguire" userId="c39f3073-860e-4120-9a2a-081301fd9045" providerId="ADAL" clId="{5C9FFDD7-49AF-47BF-A4BA-5778CF77BD7B}" dt="2022-11-30T02:27:26.449" v="3610"/>
        <pc:sldMkLst>
          <pc:docMk/>
          <pc:sldMk cId="3504039599" sldId="256"/>
        </pc:sldMkLst>
        <pc:spChg chg="mod">
          <ac:chgData name="Ashley Mcguire" userId="c39f3073-860e-4120-9a2a-081301fd9045" providerId="ADAL" clId="{5C9FFDD7-49AF-47BF-A4BA-5778CF77BD7B}" dt="2022-11-30T01:02:59.056" v="45" actId="26606"/>
          <ac:spMkLst>
            <pc:docMk/>
            <pc:sldMk cId="3504039599" sldId="256"/>
            <ac:spMk id="2" creationId="{C3CB5047-A8A8-2486-92DD-5F6C3DB3AB71}"/>
          </ac:spMkLst>
        </pc:spChg>
        <pc:spChg chg="mod">
          <ac:chgData name="Ashley Mcguire" userId="c39f3073-860e-4120-9a2a-081301fd9045" providerId="ADAL" clId="{5C9FFDD7-49AF-47BF-A4BA-5778CF77BD7B}" dt="2022-11-30T01:05:32.769" v="53" actId="5793"/>
          <ac:spMkLst>
            <pc:docMk/>
            <pc:sldMk cId="3504039599" sldId="256"/>
            <ac:spMk id="3" creationId="{AB612458-DD10-863D-86D6-4348260FF92D}"/>
          </ac:spMkLst>
        </pc:spChg>
        <pc:spChg chg="del">
          <ac:chgData name="Ashley Mcguire" userId="c39f3073-860e-4120-9a2a-081301fd9045" providerId="ADAL" clId="{5C9FFDD7-49AF-47BF-A4BA-5778CF77BD7B}" dt="2022-11-30T01:02:30.331" v="41" actId="26606"/>
          <ac:spMkLst>
            <pc:docMk/>
            <pc:sldMk cId="3504039599" sldId="256"/>
            <ac:spMk id="27" creationId="{37FDDF72-DE39-4F99-A3C1-DD9D7815D7DB}"/>
          </ac:spMkLst>
        </pc:spChg>
        <pc:spChg chg="del">
          <ac:chgData name="Ashley Mcguire" userId="c39f3073-860e-4120-9a2a-081301fd9045" providerId="ADAL" clId="{5C9FFDD7-49AF-47BF-A4BA-5778CF77BD7B}" dt="2022-11-30T01:02:30.331" v="41" actId="26606"/>
          <ac:spMkLst>
            <pc:docMk/>
            <pc:sldMk cId="3504039599" sldId="256"/>
            <ac:spMk id="28" creationId="{5E4ECE80-3AD1-450C-B62A-98788F193948}"/>
          </ac:spMkLst>
        </pc:spChg>
        <pc:spChg chg="add del">
          <ac:chgData name="Ashley Mcguire" userId="c39f3073-860e-4120-9a2a-081301fd9045" providerId="ADAL" clId="{5C9FFDD7-49AF-47BF-A4BA-5778CF77BD7B}" dt="2022-11-30T01:02:59.056" v="45" actId="26606"/>
          <ac:spMkLst>
            <pc:docMk/>
            <pc:sldMk cId="3504039599" sldId="256"/>
            <ac:spMk id="34" creationId="{310E06F9-9F12-4D1B-92C0-4B30818D093E}"/>
          </ac:spMkLst>
        </pc:spChg>
        <pc:spChg chg="add del">
          <ac:chgData name="Ashley Mcguire" userId="c39f3073-860e-4120-9a2a-081301fd9045" providerId="ADAL" clId="{5C9FFDD7-49AF-47BF-A4BA-5778CF77BD7B}" dt="2022-11-30T01:02:59.056" v="45" actId="26606"/>
          <ac:spMkLst>
            <pc:docMk/>
            <pc:sldMk cId="3504039599" sldId="256"/>
            <ac:spMk id="36" creationId="{8F5EFE88-F6A7-4B53-AF99-227DFC56A032}"/>
          </ac:spMkLst>
        </pc:spChg>
        <pc:spChg chg="add del">
          <ac:chgData name="Ashley Mcguire" userId="c39f3073-860e-4120-9a2a-081301fd9045" providerId="ADAL" clId="{5C9FFDD7-49AF-47BF-A4BA-5778CF77BD7B}" dt="2022-11-30T01:02:59.021" v="44" actId="26606"/>
          <ac:spMkLst>
            <pc:docMk/>
            <pc:sldMk cId="3504039599" sldId="256"/>
            <ac:spMk id="45" creationId="{0BABF38A-8A0D-492E-BD20-6CF4D46B50BD}"/>
          </ac:spMkLst>
        </pc:spChg>
        <pc:spChg chg="add del">
          <ac:chgData name="Ashley Mcguire" userId="c39f3073-860e-4120-9a2a-081301fd9045" providerId="ADAL" clId="{5C9FFDD7-49AF-47BF-A4BA-5778CF77BD7B}" dt="2022-11-30T01:02:59.021" v="44" actId="26606"/>
          <ac:spMkLst>
            <pc:docMk/>
            <pc:sldMk cId="3504039599" sldId="256"/>
            <ac:spMk id="49" creationId="{8651CFA9-6065-4243-AC48-858E359780B1}"/>
          </ac:spMkLst>
        </pc:spChg>
        <pc:spChg chg="add del">
          <ac:chgData name="Ashley Mcguire" userId="c39f3073-860e-4120-9a2a-081301fd9045" providerId="ADAL" clId="{5C9FFDD7-49AF-47BF-A4BA-5778CF77BD7B}" dt="2022-11-30T01:02:59.021" v="44" actId="26606"/>
          <ac:spMkLst>
            <pc:docMk/>
            <pc:sldMk cId="3504039599" sldId="256"/>
            <ac:spMk id="51" creationId="{E8B2F707-EF35-4955-8439-F76145F3CD7E}"/>
          </ac:spMkLst>
        </pc:spChg>
        <pc:spChg chg="add del">
          <ac:chgData name="Ashley Mcguire" userId="c39f3073-860e-4120-9a2a-081301fd9045" providerId="ADAL" clId="{5C9FFDD7-49AF-47BF-A4BA-5778CF77BD7B}" dt="2022-11-30T01:02:59.021" v="44" actId="26606"/>
          <ac:spMkLst>
            <pc:docMk/>
            <pc:sldMk cId="3504039599" sldId="256"/>
            <ac:spMk id="53" creationId="{A905C581-3E86-4ADD-9EDD-5FA87B461238}"/>
          </ac:spMkLst>
        </pc:spChg>
        <pc:spChg chg="add del">
          <ac:chgData name="Ashley Mcguire" userId="c39f3073-860e-4120-9a2a-081301fd9045" providerId="ADAL" clId="{5C9FFDD7-49AF-47BF-A4BA-5778CF77BD7B}" dt="2022-11-30T01:03:13.139" v="47" actId="26606"/>
          <ac:spMkLst>
            <pc:docMk/>
            <pc:sldMk cId="3504039599" sldId="256"/>
            <ac:spMk id="56" creationId="{0BABF38A-8A0D-492E-BD20-6CF4D46B50BD}"/>
          </ac:spMkLst>
        </pc:spChg>
        <pc:spChg chg="add del">
          <ac:chgData name="Ashley Mcguire" userId="c39f3073-860e-4120-9a2a-081301fd9045" providerId="ADAL" clId="{5C9FFDD7-49AF-47BF-A4BA-5778CF77BD7B}" dt="2022-11-30T01:03:13.139" v="47" actId="26606"/>
          <ac:spMkLst>
            <pc:docMk/>
            <pc:sldMk cId="3504039599" sldId="256"/>
            <ac:spMk id="58" creationId="{8651CFA9-6065-4243-AC48-858E359780B1}"/>
          </ac:spMkLst>
        </pc:spChg>
        <pc:spChg chg="add del">
          <ac:chgData name="Ashley Mcguire" userId="c39f3073-860e-4120-9a2a-081301fd9045" providerId="ADAL" clId="{5C9FFDD7-49AF-47BF-A4BA-5778CF77BD7B}" dt="2022-11-30T01:03:13.139" v="47" actId="26606"/>
          <ac:spMkLst>
            <pc:docMk/>
            <pc:sldMk cId="3504039599" sldId="256"/>
            <ac:spMk id="59" creationId="{FBC8BBE5-981E-4B0B-9654-32B5668BFF31}"/>
          </ac:spMkLst>
        </pc:spChg>
        <pc:spChg chg="add del">
          <ac:chgData name="Ashley Mcguire" userId="c39f3073-860e-4120-9a2a-081301fd9045" providerId="ADAL" clId="{5C9FFDD7-49AF-47BF-A4BA-5778CF77BD7B}" dt="2022-11-30T02:27:26.449" v="3610"/>
          <ac:spMkLst>
            <pc:docMk/>
            <pc:sldMk cId="3504039599" sldId="256"/>
            <ac:spMk id="65" creationId="{0BABF38A-8A0D-492E-BD20-6CF4D46B50BD}"/>
          </ac:spMkLst>
        </pc:spChg>
        <pc:spChg chg="add del">
          <ac:chgData name="Ashley Mcguire" userId="c39f3073-860e-4120-9a2a-081301fd9045" providerId="ADAL" clId="{5C9FFDD7-49AF-47BF-A4BA-5778CF77BD7B}" dt="2022-11-30T02:27:26.449" v="3610"/>
          <ac:spMkLst>
            <pc:docMk/>
            <pc:sldMk cId="3504039599" sldId="256"/>
            <ac:spMk id="69" creationId="{8651CFA9-6065-4243-AC48-858E359780B1}"/>
          </ac:spMkLst>
        </pc:spChg>
        <pc:spChg chg="add del">
          <ac:chgData name="Ashley Mcguire" userId="c39f3073-860e-4120-9a2a-081301fd9045" providerId="ADAL" clId="{5C9FFDD7-49AF-47BF-A4BA-5778CF77BD7B}" dt="2022-11-30T02:27:26.449" v="3610"/>
          <ac:spMkLst>
            <pc:docMk/>
            <pc:sldMk cId="3504039599" sldId="256"/>
            <ac:spMk id="71" creationId="{FBC8BBE5-981E-4B0B-9654-32B5668BFF31}"/>
          </ac:spMkLst>
        </pc:spChg>
        <pc:grpChg chg="del">
          <ac:chgData name="Ashley Mcguire" userId="c39f3073-860e-4120-9a2a-081301fd9045" providerId="ADAL" clId="{5C9FFDD7-49AF-47BF-A4BA-5778CF77BD7B}" dt="2022-11-30T01:02:30.331" v="41" actId="26606"/>
          <ac:grpSpMkLst>
            <pc:docMk/>
            <pc:sldMk cId="3504039599" sldId="256"/>
            <ac:grpSpMk id="29" creationId="{B9632603-447F-4389-863D-9820DB9915A2}"/>
          </ac:grpSpMkLst>
        </pc:grpChg>
        <pc:grpChg chg="add del">
          <ac:chgData name="Ashley Mcguire" userId="c39f3073-860e-4120-9a2a-081301fd9045" providerId="ADAL" clId="{5C9FFDD7-49AF-47BF-A4BA-5778CF77BD7B}" dt="2022-11-30T01:02:59.056" v="45" actId="26606"/>
          <ac:grpSpMkLst>
            <pc:docMk/>
            <pc:sldMk cId="3504039599" sldId="256"/>
            <ac:grpSpMk id="38" creationId="{EDA08F40-4C87-48DA-86E9-B486D7A0FA43}"/>
          </ac:grpSpMkLst>
        </pc:grpChg>
        <pc:grpChg chg="add del">
          <ac:chgData name="Ashley Mcguire" userId="c39f3073-860e-4120-9a2a-081301fd9045" providerId="ADAL" clId="{5C9FFDD7-49AF-47BF-A4BA-5778CF77BD7B}" dt="2022-11-30T01:03:13.139" v="47" actId="26606"/>
          <ac:grpSpMkLst>
            <pc:docMk/>
            <pc:sldMk cId="3504039599" sldId="256"/>
            <ac:grpSpMk id="60" creationId="{8ED5E97A-D21B-4AA4-83CF-DA3A380E301A}"/>
          </ac:grpSpMkLst>
        </pc:grpChg>
        <pc:grpChg chg="add del">
          <ac:chgData name="Ashley Mcguire" userId="c39f3073-860e-4120-9a2a-081301fd9045" providerId="ADAL" clId="{5C9FFDD7-49AF-47BF-A4BA-5778CF77BD7B}" dt="2022-11-30T02:27:26.449" v="3610"/>
          <ac:grpSpMkLst>
            <pc:docMk/>
            <pc:sldMk cId="3504039599" sldId="256"/>
            <ac:grpSpMk id="73" creationId="{8ED5E97A-D21B-4AA4-83CF-DA3A380E301A}"/>
          </ac:grpSpMkLst>
        </pc:grpChg>
        <pc:picChg chg="del mod ord">
          <ac:chgData name="Ashley Mcguire" userId="c39f3073-860e-4120-9a2a-081301fd9045" providerId="ADAL" clId="{5C9FFDD7-49AF-47BF-A4BA-5778CF77BD7B}" dt="2022-11-30T01:02:36.064" v="42" actId="478"/>
          <ac:picMkLst>
            <pc:docMk/>
            <pc:sldMk cId="3504039599" sldId="256"/>
            <ac:picMk id="4" creationId="{F0D43095-8DCD-70EB-2068-A0D5D8F49CB1}"/>
          </ac:picMkLst>
        </pc:picChg>
        <pc:picChg chg="add mod ord">
          <ac:chgData name="Ashley Mcguire" userId="c39f3073-860e-4120-9a2a-081301fd9045" providerId="ADAL" clId="{5C9FFDD7-49AF-47BF-A4BA-5778CF77BD7B}" dt="2022-11-30T01:03:13.139" v="47" actId="26606"/>
          <ac:picMkLst>
            <pc:docMk/>
            <pc:sldMk cId="3504039599" sldId="256"/>
            <ac:picMk id="6" creationId="{80DA5E6F-B465-F4B9-8C80-ABCA558F1B1E}"/>
          </ac:picMkLst>
        </pc:picChg>
        <pc:picChg chg="add del">
          <ac:chgData name="Ashley Mcguire" userId="c39f3073-860e-4120-9a2a-081301fd9045" providerId="ADAL" clId="{5C9FFDD7-49AF-47BF-A4BA-5778CF77BD7B}" dt="2022-11-30T01:02:59.021" v="44" actId="26606"/>
          <ac:picMkLst>
            <pc:docMk/>
            <pc:sldMk cId="3504039599" sldId="256"/>
            <ac:picMk id="47" creationId="{BC526B7A-4801-4FD1-95C8-03AF22629E87}"/>
          </ac:picMkLst>
        </pc:picChg>
        <pc:picChg chg="add del">
          <ac:chgData name="Ashley Mcguire" userId="c39f3073-860e-4120-9a2a-081301fd9045" providerId="ADAL" clId="{5C9FFDD7-49AF-47BF-A4BA-5778CF77BD7B}" dt="2022-11-30T01:03:13.139" v="47" actId="26606"/>
          <ac:picMkLst>
            <pc:docMk/>
            <pc:sldMk cId="3504039599" sldId="256"/>
            <ac:picMk id="57" creationId="{BC526B7A-4801-4FD1-95C8-03AF22629E87}"/>
          </ac:picMkLst>
        </pc:picChg>
        <pc:picChg chg="add del">
          <ac:chgData name="Ashley Mcguire" userId="c39f3073-860e-4120-9a2a-081301fd9045" providerId="ADAL" clId="{5C9FFDD7-49AF-47BF-A4BA-5778CF77BD7B}" dt="2022-11-30T02:27:26.449" v="3610"/>
          <ac:picMkLst>
            <pc:docMk/>
            <pc:sldMk cId="3504039599" sldId="256"/>
            <ac:picMk id="67" creationId="{BC526B7A-4801-4FD1-95C8-03AF22629E87}"/>
          </ac:picMkLst>
        </pc:picChg>
      </pc:sldChg>
      <pc:sldChg chg="addSp delSp modSp new mod setBg delDesignElem">
        <pc:chgData name="Ashley Mcguire" userId="c39f3073-860e-4120-9a2a-081301fd9045" providerId="ADAL" clId="{5C9FFDD7-49AF-47BF-A4BA-5778CF77BD7B}" dt="2022-11-30T02:27:26.449" v="3610"/>
        <pc:sldMkLst>
          <pc:docMk/>
          <pc:sldMk cId="1372396382" sldId="257"/>
        </pc:sldMkLst>
        <pc:spChg chg="mod ord">
          <ac:chgData name="Ashley Mcguire" userId="c39f3073-860e-4120-9a2a-081301fd9045" providerId="ADAL" clId="{5C9FFDD7-49AF-47BF-A4BA-5778CF77BD7B}" dt="2022-11-30T01:25:54.737" v="1526" actId="14100"/>
          <ac:spMkLst>
            <pc:docMk/>
            <pc:sldMk cId="1372396382" sldId="257"/>
            <ac:spMk id="2" creationId="{759F671F-422C-E061-02EF-754CAB061A0E}"/>
          </ac:spMkLst>
        </pc:spChg>
        <pc:spChg chg="del">
          <ac:chgData name="Ashley Mcguire" userId="c39f3073-860e-4120-9a2a-081301fd9045" providerId="ADAL" clId="{5C9FFDD7-49AF-47BF-A4BA-5778CF77BD7B}" dt="2022-11-30T01:06:37.738" v="127" actId="931"/>
          <ac:spMkLst>
            <pc:docMk/>
            <pc:sldMk cId="1372396382" sldId="257"/>
            <ac:spMk id="3" creationId="{2E542FC6-4ADE-9F45-163F-F9BDFC339D75}"/>
          </ac:spMkLst>
        </pc:spChg>
        <pc:spChg chg="add del">
          <ac:chgData name="Ashley Mcguire" userId="c39f3073-860e-4120-9a2a-081301fd9045" providerId="ADAL" clId="{5C9FFDD7-49AF-47BF-A4BA-5778CF77BD7B}" dt="2022-11-30T01:06:52.079" v="129" actId="26606"/>
          <ac:spMkLst>
            <pc:docMk/>
            <pc:sldMk cId="1372396382" sldId="257"/>
            <ac:spMk id="9" creationId="{C354DF9D-2703-29E6-05CA-58AC625125E4}"/>
          </ac:spMkLst>
        </pc:spChg>
        <pc:spChg chg="add del">
          <ac:chgData name="Ashley Mcguire" userId="c39f3073-860e-4120-9a2a-081301fd9045" providerId="ADAL" clId="{5C9FFDD7-49AF-47BF-A4BA-5778CF77BD7B}" dt="2022-11-30T01:06:55.879" v="131" actId="26606"/>
          <ac:spMkLst>
            <pc:docMk/>
            <pc:sldMk cId="1372396382" sldId="257"/>
            <ac:spMk id="10" creationId="{0BABF38A-8A0D-492E-BD20-6CF4D46B50BD}"/>
          </ac:spMkLst>
        </pc:spChg>
        <pc:spChg chg="add del">
          <ac:chgData name="Ashley Mcguire" userId="c39f3073-860e-4120-9a2a-081301fd9045" providerId="ADAL" clId="{5C9FFDD7-49AF-47BF-A4BA-5778CF77BD7B}" dt="2022-11-30T01:06:52.079" v="129" actId="26606"/>
          <ac:spMkLst>
            <pc:docMk/>
            <pc:sldMk cId="1372396382" sldId="257"/>
            <ac:spMk id="12" creationId="{8651CFA9-6065-4243-AC48-858E359780B1}"/>
          </ac:spMkLst>
        </pc:spChg>
        <pc:spChg chg="add del">
          <ac:chgData name="Ashley Mcguire" userId="c39f3073-860e-4120-9a2a-081301fd9045" providerId="ADAL" clId="{5C9FFDD7-49AF-47BF-A4BA-5778CF77BD7B}" dt="2022-11-30T01:06:52.079" v="129" actId="26606"/>
          <ac:spMkLst>
            <pc:docMk/>
            <pc:sldMk cId="1372396382" sldId="257"/>
            <ac:spMk id="14" creationId="{E8B2F707-EF35-4955-8439-F76145F3CD7E}"/>
          </ac:spMkLst>
        </pc:spChg>
        <pc:spChg chg="add del">
          <ac:chgData name="Ashley Mcguire" userId="c39f3073-860e-4120-9a2a-081301fd9045" providerId="ADAL" clId="{5C9FFDD7-49AF-47BF-A4BA-5778CF77BD7B}" dt="2022-11-30T01:06:52.079" v="129" actId="26606"/>
          <ac:spMkLst>
            <pc:docMk/>
            <pc:sldMk cId="1372396382" sldId="257"/>
            <ac:spMk id="16" creationId="{A905C581-3E86-4ADD-9EDD-5FA87B461238}"/>
          </ac:spMkLst>
        </pc:spChg>
        <pc:spChg chg="add del">
          <ac:chgData name="Ashley Mcguire" userId="c39f3073-860e-4120-9a2a-081301fd9045" providerId="ADAL" clId="{5C9FFDD7-49AF-47BF-A4BA-5778CF77BD7B}" dt="2022-11-30T01:06:55.879" v="131" actId="26606"/>
          <ac:spMkLst>
            <pc:docMk/>
            <pc:sldMk cId="1372396382" sldId="257"/>
            <ac:spMk id="19" creationId="{37FDDF72-DE39-4F99-A3C1-DD9D7815D7DB}"/>
          </ac:spMkLst>
        </pc:spChg>
        <pc:spChg chg="add del">
          <ac:chgData name="Ashley Mcguire" userId="c39f3073-860e-4120-9a2a-081301fd9045" providerId="ADAL" clId="{5C9FFDD7-49AF-47BF-A4BA-5778CF77BD7B}" dt="2022-11-30T01:06:55.879" v="131" actId="26606"/>
          <ac:spMkLst>
            <pc:docMk/>
            <pc:sldMk cId="1372396382" sldId="257"/>
            <ac:spMk id="20" creationId="{5E4ECE80-3AD1-450C-B62A-98788F193948}"/>
          </ac:spMkLst>
        </pc:spChg>
        <pc:spChg chg="add del">
          <ac:chgData name="Ashley Mcguire" userId="c39f3073-860e-4120-9a2a-081301fd9045" providerId="ADAL" clId="{5C9FFDD7-49AF-47BF-A4BA-5778CF77BD7B}" dt="2022-11-30T01:08:24.441" v="135" actId="26606"/>
          <ac:spMkLst>
            <pc:docMk/>
            <pc:sldMk cId="1372396382" sldId="257"/>
            <ac:spMk id="22" creationId="{8651CFA9-6065-4243-AC48-858E359780B1}"/>
          </ac:spMkLst>
        </pc:spChg>
        <pc:spChg chg="add del">
          <ac:chgData name="Ashley Mcguire" userId="c39f3073-860e-4120-9a2a-081301fd9045" providerId="ADAL" clId="{5C9FFDD7-49AF-47BF-A4BA-5778CF77BD7B}" dt="2022-11-30T01:08:24.441" v="135" actId="26606"/>
          <ac:spMkLst>
            <pc:docMk/>
            <pc:sldMk cId="1372396382" sldId="257"/>
            <ac:spMk id="23" creationId="{E8B2F707-EF35-4955-8439-F76145F3CD7E}"/>
          </ac:spMkLst>
        </pc:spChg>
        <pc:spChg chg="add del">
          <ac:chgData name="Ashley Mcguire" userId="c39f3073-860e-4120-9a2a-081301fd9045" providerId="ADAL" clId="{5C9FFDD7-49AF-47BF-A4BA-5778CF77BD7B}" dt="2022-11-30T01:08:24.441" v="135" actId="26606"/>
          <ac:spMkLst>
            <pc:docMk/>
            <pc:sldMk cId="1372396382" sldId="257"/>
            <ac:spMk id="24" creationId="{A905C581-3E86-4ADD-9EDD-5FA87B461238}"/>
          </ac:spMkLst>
        </pc:spChg>
        <pc:spChg chg="add del">
          <ac:chgData name="Ashley Mcguire" userId="c39f3073-860e-4120-9a2a-081301fd9045" providerId="ADAL" clId="{5C9FFDD7-49AF-47BF-A4BA-5778CF77BD7B}" dt="2022-11-30T01:08:11.738" v="133" actId="931"/>
          <ac:spMkLst>
            <pc:docMk/>
            <pc:sldMk cId="1372396382" sldId="257"/>
            <ac:spMk id="25" creationId="{C354DF9D-2703-29E6-05CA-58AC625125E4}"/>
          </ac:spMkLst>
        </pc:spChg>
        <pc:spChg chg="add del">
          <ac:chgData name="Ashley Mcguire" userId="c39f3073-860e-4120-9a2a-081301fd9045" providerId="ADAL" clId="{5C9FFDD7-49AF-47BF-A4BA-5778CF77BD7B}" dt="2022-11-30T01:09:54.325" v="137" actId="931"/>
          <ac:spMkLst>
            <pc:docMk/>
            <pc:sldMk cId="1372396382" sldId="257"/>
            <ac:spMk id="28" creationId="{72511302-9627-330C-E532-86AAD5D0619A}"/>
          </ac:spMkLst>
        </pc:spChg>
        <pc:spChg chg="add del">
          <ac:chgData name="Ashley Mcguire" userId="c39f3073-860e-4120-9a2a-081301fd9045" providerId="ADAL" clId="{5C9FFDD7-49AF-47BF-A4BA-5778CF77BD7B}" dt="2022-11-30T01:09:59.207" v="138" actId="26606"/>
          <ac:spMkLst>
            <pc:docMk/>
            <pc:sldMk cId="1372396382" sldId="257"/>
            <ac:spMk id="31" creationId="{8651CFA9-6065-4243-AC48-858E359780B1}"/>
          </ac:spMkLst>
        </pc:spChg>
        <pc:spChg chg="add del">
          <ac:chgData name="Ashley Mcguire" userId="c39f3073-860e-4120-9a2a-081301fd9045" providerId="ADAL" clId="{5C9FFDD7-49AF-47BF-A4BA-5778CF77BD7B}" dt="2022-11-30T01:09:59.207" v="138" actId="26606"/>
          <ac:spMkLst>
            <pc:docMk/>
            <pc:sldMk cId="1372396382" sldId="257"/>
            <ac:spMk id="33" creationId="{E8B2F707-EF35-4955-8439-F76145F3CD7E}"/>
          </ac:spMkLst>
        </pc:spChg>
        <pc:spChg chg="add del">
          <ac:chgData name="Ashley Mcguire" userId="c39f3073-860e-4120-9a2a-081301fd9045" providerId="ADAL" clId="{5C9FFDD7-49AF-47BF-A4BA-5778CF77BD7B}" dt="2022-11-30T01:09:59.207" v="138" actId="26606"/>
          <ac:spMkLst>
            <pc:docMk/>
            <pc:sldMk cId="1372396382" sldId="257"/>
            <ac:spMk id="35" creationId="{A905C581-3E86-4ADD-9EDD-5FA87B461238}"/>
          </ac:spMkLst>
        </pc:spChg>
        <pc:spChg chg="add mod">
          <ac:chgData name="Ashley Mcguire" userId="c39f3073-860e-4120-9a2a-081301fd9045" providerId="ADAL" clId="{5C9FFDD7-49AF-47BF-A4BA-5778CF77BD7B}" dt="2022-11-30T01:25:42.068" v="1524" actId="255"/>
          <ac:spMkLst>
            <pc:docMk/>
            <pc:sldMk cId="1372396382" sldId="257"/>
            <ac:spMk id="39" creationId="{C0EBE16E-EC00-AEC1-80A5-8BAF31069D23}"/>
          </ac:spMkLst>
        </pc:spChg>
        <pc:spChg chg="add del">
          <ac:chgData name="Ashley Mcguire" userId="c39f3073-860e-4120-9a2a-081301fd9045" providerId="ADAL" clId="{5C9FFDD7-49AF-47BF-A4BA-5778CF77BD7B}" dt="2022-11-30T02:27:26.449" v="3610"/>
          <ac:spMkLst>
            <pc:docMk/>
            <pc:sldMk cId="1372396382" sldId="257"/>
            <ac:spMk id="42" creationId="{8651CFA9-6065-4243-AC48-858E359780B1}"/>
          </ac:spMkLst>
        </pc:spChg>
        <pc:spChg chg="add del">
          <ac:chgData name="Ashley Mcguire" userId="c39f3073-860e-4120-9a2a-081301fd9045" providerId="ADAL" clId="{5C9FFDD7-49AF-47BF-A4BA-5778CF77BD7B}" dt="2022-11-30T02:27:26.449" v="3610"/>
          <ac:spMkLst>
            <pc:docMk/>
            <pc:sldMk cId="1372396382" sldId="257"/>
            <ac:spMk id="44" creationId="{E8B2F707-EF35-4955-8439-F76145F3CD7E}"/>
          </ac:spMkLst>
        </pc:spChg>
        <pc:spChg chg="add del">
          <ac:chgData name="Ashley Mcguire" userId="c39f3073-860e-4120-9a2a-081301fd9045" providerId="ADAL" clId="{5C9FFDD7-49AF-47BF-A4BA-5778CF77BD7B}" dt="2022-11-30T02:27:26.449" v="3610"/>
          <ac:spMkLst>
            <pc:docMk/>
            <pc:sldMk cId="1372396382" sldId="257"/>
            <ac:spMk id="46" creationId="{A905C581-3E86-4ADD-9EDD-5FA87B461238}"/>
          </ac:spMkLst>
        </pc:spChg>
        <pc:picChg chg="add del mod">
          <ac:chgData name="Ashley Mcguire" userId="c39f3073-860e-4120-9a2a-081301fd9045" providerId="ADAL" clId="{5C9FFDD7-49AF-47BF-A4BA-5778CF77BD7B}" dt="2022-11-30T01:08:22.209" v="134" actId="478"/>
          <ac:picMkLst>
            <pc:docMk/>
            <pc:sldMk cId="1372396382" sldId="257"/>
            <ac:picMk id="5" creationId="{F6D1FD51-8DAC-8DDF-C6DC-3AC8ADCD22CD}"/>
          </ac:picMkLst>
        </pc:picChg>
        <pc:picChg chg="add del mod">
          <ac:chgData name="Ashley Mcguire" userId="c39f3073-860e-4120-9a2a-081301fd9045" providerId="ADAL" clId="{5C9FFDD7-49AF-47BF-A4BA-5778CF77BD7B}" dt="2022-11-30T01:09:01.627" v="136" actId="478"/>
          <ac:picMkLst>
            <pc:docMk/>
            <pc:sldMk cId="1372396382" sldId="257"/>
            <ac:picMk id="7" creationId="{8D71E993-7BA3-D052-74F4-37ADF65CE1D1}"/>
          </ac:picMkLst>
        </pc:picChg>
        <pc:picChg chg="add mod">
          <ac:chgData name="Ashley Mcguire" userId="c39f3073-860e-4120-9a2a-081301fd9045" providerId="ADAL" clId="{5C9FFDD7-49AF-47BF-A4BA-5778CF77BD7B}" dt="2022-11-30T01:09:59.207" v="138" actId="26606"/>
          <ac:picMkLst>
            <pc:docMk/>
            <pc:sldMk cId="1372396382" sldId="257"/>
            <ac:picMk id="11" creationId="{8C7CCC69-75C9-85CE-B68E-910B707780C8}"/>
          </ac:picMkLst>
        </pc:picChg>
        <pc:picChg chg="add del">
          <ac:chgData name="Ashley Mcguire" userId="c39f3073-860e-4120-9a2a-081301fd9045" providerId="ADAL" clId="{5C9FFDD7-49AF-47BF-A4BA-5778CF77BD7B}" dt="2022-11-30T01:06:55.879" v="131" actId="26606"/>
          <ac:picMkLst>
            <pc:docMk/>
            <pc:sldMk cId="1372396382" sldId="257"/>
            <ac:picMk id="18" creationId="{BC526B7A-4801-4FD1-95C8-03AF22629E87}"/>
          </ac:picMkLst>
        </pc:picChg>
      </pc:sldChg>
      <pc:sldChg chg="new del">
        <pc:chgData name="Ashley Mcguire" userId="c39f3073-860e-4120-9a2a-081301fd9045" providerId="ADAL" clId="{5C9FFDD7-49AF-47BF-A4BA-5778CF77BD7B}" dt="2022-11-30T01:05:04.725" v="49" actId="2696"/>
        <pc:sldMkLst>
          <pc:docMk/>
          <pc:sldMk cId="2020448403" sldId="258"/>
        </pc:sldMkLst>
      </pc:sldChg>
      <pc:sldChg chg="addSp delSp modSp new mod setBg delDesignElem">
        <pc:chgData name="Ashley Mcguire" userId="c39f3073-860e-4120-9a2a-081301fd9045" providerId="ADAL" clId="{5C9FFDD7-49AF-47BF-A4BA-5778CF77BD7B}" dt="2022-11-30T02:27:26.449" v="3610"/>
        <pc:sldMkLst>
          <pc:docMk/>
          <pc:sldMk cId="2620436219" sldId="258"/>
        </pc:sldMkLst>
        <pc:spChg chg="mod">
          <ac:chgData name="Ashley Mcguire" userId="c39f3073-860e-4120-9a2a-081301fd9045" providerId="ADAL" clId="{5C9FFDD7-49AF-47BF-A4BA-5778CF77BD7B}" dt="2022-11-30T01:34:25.928" v="1738" actId="14100"/>
          <ac:spMkLst>
            <pc:docMk/>
            <pc:sldMk cId="2620436219" sldId="258"/>
            <ac:spMk id="2" creationId="{9418002E-859D-494E-BDB1-8457265CE8EB}"/>
          </ac:spMkLst>
        </pc:spChg>
        <pc:spChg chg="mod ord">
          <ac:chgData name="Ashley Mcguire" userId="c39f3073-860e-4120-9a2a-081301fd9045" providerId="ADAL" clId="{5C9FFDD7-49AF-47BF-A4BA-5778CF77BD7B}" dt="2022-11-30T01:34:21.693" v="1737" actId="14100"/>
          <ac:spMkLst>
            <pc:docMk/>
            <pc:sldMk cId="2620436219" sldId="258"/>
            <ac:spMk id="3" creationId="{76EA551A-237C-C263-FE17-CDF764D55CCF}"/>
          </ac:spMkLst>
        </pc:spChg>
        <pc:spChg chg="add del">
          <ac:chgData name="Ashley Mcguire" userId="c39f3073-860e-4120-9a2a-081301fd9045" providerId="ADAL" clId="{5C9FFDD7-49AF-47BF-A4BA-5778CF77BD7B}" dt="2022-11-30T01:29:47.394" v="1554" actId="26606"/>
          <ac:spMkLst>
            <pc:docMk/>
            <pc:sldMk cId="2620436219" sldId="258"/>
            <ac:spMk id="12" creationId="{8651CFA9-6065-4243-AC48-858E359780B1}"/>
          </ac:spMkLst>
        </pc:spChg>
        <pc:spChg chg="add del">
          <ac:chgData name="Ashley Mcguire" userId="c39f3073-860e-4120-9a2a-081301fd9045" providerId="ADAL" clId="{5C9FFDD7-49AF-47BF-A4BA-5778CF77BD7B}" dt="2022-11-30T01:29:47.394" v="1554" actId="26606"/>
          <ac:spMkLst>
            <pc:docMk/>
            <pc:sldMk cId="2620436219" sldId="258"/>
            <ac:spMk id="14" creationId="{E8B2F707-EF35-4955-8439-F76145F3CD7E}"/>
          </ac:spMkLst>
        </pc:spChg>
        <pc:spChg chg="add del">
          <ac:chgData name="Ashley Mcguire" userId="c39f3073-860e-4120-9a2a-081301fd9045" providerId="ADAL" clId="{5C9FFDD7-49AF-47BF-A4BA-5778CF77BD7B}" dt="2022-11-30T01:29:47.394" v="1554" actId="26606"/>
          <ac:spMkLst>
            <pc:docMk/>
            <pc:sldMk cId="2620436219" sldId="258"/>
            <ac:spMk id="16" creationId="{6E3BD6E7-B38D-4E49-AB74-A2B160730033}"/>
          </ac:spMkLst>
        </pc:spChg>
        <pc:spChg chg="add del">
          <ac:chgData name="Ashley Mcguire" userId="c39f3073-860e-4120-9a2a-081301fd9045" providerId="ADAL" clId="{5C9FFDD7-49AF-47BF-A4BA-5778CF77BD7B}" dt="2022-11-30T01:29:53.083" v="1558" actId="26606"/>
          <ac:spMkLst>
            <pc:docMk/>
            <pc:sldMk cId="2620436219" sldId="258"/>
            <ac:spMk id="20" creationId="{559FFC96-7206-4308-885C-87C51BE19468}"/>
          </ac:spMkLst>
        </pc:spChg>
        <pc:spChg chg="add del">
          <ac:chgData name="Ashley Mcguire" userId="c39f3073-860e-4120-9a2a-081301fd9045" providerId="ADAL" clId="{5C9FFDD7-49AF-47BF-A4BA-5778CF77BD7B}" dt="2022-11-30T01:29:52.215" v="1556" actId="26606"/>
          <ac:spMkLst>
            <pc:docMk/>
            <pc:sldMk cId="2620436219" sldId="258"/>
            <ac:spMk id="22" creationId="{8651CFA9-6065-4243-AC48-858E359780B1}"/>
          </ac:spMkLst>
        </pc:spChg>
        <pc:spChg chg="add del">
          <ac:chgData name="Ashley Mcguire" userId="c39f3073-860e-4120-9a2a-081301fd9045" providerId="ADAL" clId="{5C9FFDD7-49AF-47BF-A4BA-5778CF77BD7B}" dt="2022-11-30T01:29:52.215" v="1556" actId="26606"/>
          <ac:spMkLst>
            <pc:docMk/>
            <pc:sldMk cId="2620436219" sldId="258"/>
            <ac:spMk id="23" creationId="{FBC8BBE5-981E-4B0B-9654-32B5668BFF31}"/>
          </ac:spMkLst>
        </pc:spChg>
        <pc:spChg chg="add del">
          <ac:chgData name="Ashley Mcguire" userId="c39f3073-860e-4120-9a2a-081301fd9045" providerId="ADAL" clId="{5C9FFDD7-49AF-47BF-A4BA-5778CF77BD7B}" dt="2022-11-30T01:29:52.215" v="1556" actId="26606"/>
          <ac:spMkLst>
            <pc:docMk/>
            <pc:sldMk cId="2620436219" sldId="258"/>
            <ac:spMk id="24" creationId="{B08C477A-A883-4227-AD02-84B6007F157C}"/>
          </ac:spMkLst>
        </pc:spChg>
        <pc:spChg chg="add del">
          <ac:chgData name="Ashley Mcguire" userId="c39f3073-860e-4120-9a2a-081301fd9045" providerId="ADAL" clId="{5C9FFDD7-49AF-47BF-A4BA-5778CF77BD7B}" dt="2022-11-30T01:29:53.083" v="1558" actId="26606"/>
          <ac:spMkLst>
            <pc:docMk/>
            <pc:sldMk cId="2620436219" sldId="258"/>
            <ac:spMk id="27" creationId="{8651CFA9-6065-4243-AC48-858E359780B1}"/>
          </ac:spMkLst>
        </pc:spChg>
        <pc:spChg chg="add del">
          <ac:chgData name="Ashley Mcguire" userId="c39f3073-860e-4120-9a2a-081301fd9045" providerId="ADAL" clId="{5C9FFDD7-49AF-47BF-A4BA-5778CF77BD7B}" dt="2022-11-30T01:29:53.083" v="1558" actId="26606"/>
          <ac:spMkLst>
            <pc:docMk/>
            <pc:sldMk cId="2620436219" sldId="258"/>
            <ac:spMk id="28" creationId="{FBC8BBE5-981E-4B0B-9654-32B5668BFF31}"/>
          </ac:spMkLst>
        </pc:spChg>
        <pc:spChg chg="add del">
          <ac:chgData name="Ashley Mcguire" userId="c39f3073-860e-4120-9a2a-081301fd9045" providerId="ADAL" clId="{5C9FFDD7-49AF-47BF-A4BA-5778CF77BD7B}" dt="2022-11-30T01:29:53.083" v="1558" actId="26606"/>
          <ac:spMkLst>
            <pc:docMk/>
            <pc:sldMk cId="2620436219" sldId="258"/>
            <ac:spMk id="31" creationId="{CA78804C-537C-4B62-9AA9-7CCC321C1986}"/>
          </ac:spMkLst>
        </pc:spChg>
        <pc:spChg chg="add del">
          <ac:chgData name="Ashley Mcguire" userId="c39f3073-860e-4120-9a2a-081301fd9045" providerId="ADAL" clId="{5C9FFDD7-49AF-47BF-A4BA-5778CF77BD7B}" dt="2022-11-30T01:31:36.133" v="1564" actId="26606"/>
          <ac:spMkLst>
            <pc:docMk/>
            <pc:sldMk cId="2620436219" sldId="258"/>
            <ac:spMk id="33" creationId="{8651CFA9-6065-4243-AC48-858E359780B1}"/>
          </ac:spMkLst>
        </pc:spChg>
        <pc:spChg chg="add del">
          <ac:chgData name="Ashley Mcguire" userId="c39f3073-860e-4120-9a2a-081301fd9045" providerId="ADAL" clId="{5C9FFDD7-49AF-47BF-A4BA-5778CF77BD7B}" dt="2022-11-30T01:31:36.133" v="1564" actId="26606"/>
          <ac:spMkLst>
            <pc:docMk/>
            <pc:sldMk cId="2620436219" sldId="258"/>
            <ac:spMk id="34" creationId="{5A8C81AE-8F0D-49F3-9FB4-334B0DCDF195}"/>
          </ac:spMkLst>
        </pc:spChg>
        <pc:spChg chg="add del">
          <ac:chgData name="Ashley Mcguire" userId="c39f3073-860e-4120-9a2a-081301fd9045" providerId="ADAL" clId="{5C9FFDD7-49AF-47BF-A4BA-5778CF77BD7B}" dt="2022-11-30T01:31:36.087" v="1563" actId="26606"/>
          <ac:spMkLst>
            <pc:docMk/>
            <pc:sldMk cId="2620436219" sldId="258"/>
            <ac:spMk id="41" creationId="{8651CFA9-6065-4243-AC48-858E359780B1}"/>
          </ac:spMkLst>
        </pc:spChg>
        <pc:spChg chg="add del">
          <ac:chgData name="Ashley Mcguire" userId="c39f3073-860e-4120-9a2a-081301fd9045" providerId="ADAL" clId="{5C9FFDD7-49AF-47BF-A4BA-5778CF77BD7B}" dt="2022-11-30T01:31:36.087" v="1563" actId="26606"/>
          <ac:spMkLst>
            <pc:docMk/>
            <pc:sldMk cId="2620436219" sldId="258"/>
            <ac:spMk id="43" creationId="{A3EF0E40-AEB8-4DF7-A67A-7317B3BF94CA}"/>
          </ac:spMkLst>
        </pc:spChg>
        <pc:spChg chg="add del">
          <ac:chgData name="Ashley Mcguire" userId="c39f3073-860e-4120-9a2a-081301fd9045" providerId="ADAL" clId="{5C9FFDD7-49AF-47BF-A4BA-5778CF77BD7B}" dt="2022-11-30T02:27:26.449" v="3610"/>
          <ac:spMkLst>
            <pc:docMk/>
            <pc:sldMk cId="2620436219" sldId="258"/>
            <ac:spMk id="49" creationId="{8E419129-7A46-47E1-9E1D-8CCD27DFBAC3}"/>
          </ac:spMkLst>
        </pc:spChg>
        <pc:spChg chg="add del">
          <ac:chgData name="Ashley Mcguire" userId="c39f3073-860e-4120-9a2a-081301fd9045" providerId="ADAL" clId="{5C9FFDD7-49AF-47BF-A4BA-5778CF77BD7B}" dt="2022-11-30T02:27:26.449" v="3610"/>
          <ac:spMkLst>
            <pc:docMk/>
            <pc:sldMk cId="2620436219" sldId="258"/>
            <ac:spMk id="50" creationId="{8651CFA9-6065-4243-AC48-858E359780B1}"/>
          </ac:spMkLst>
        </pc:spChg>
        <pc:spChg chg="add del">
          <ac:chgData name="Ashley Mcguire" userId="c39f3073-860e-4120-9a2a-081301fd9045" providerId="ADAL" clId="{5C9FFDD7-49AF-47BF-A4BA-5778CF77BD7B}" dt="2022-11-30T02:27:26.449" v="3610"/>
          <ac:spMkLst>
            <pc:docMk/>
            <pc:sldMk cId="2620436219" sldId="258"/>
            <ac:spMk id="51" creationId="{6FCBD23D-6DA9-462E-88B3-7270CABAEE2B}"/>
          </ac:spMkLst>
        </pc:spChg>
        <pc:spChg chg="add del">
          <ac:chgData name="Ashley Mcguire" userId="c39f3073-860e-4120-9a2a-081301fd9045" providerId="ADAL" clId="{5C9FFDD7-49AF-47BF-A4BA-5778CF77BD7B}" dt="2022-11-30T02:27:26.449" v="3610"/>
          <ac:spMkLst>
            <pc:docMk/>
            <pc:sldMk cId="2620436219" sldId="258"/>
            <ac:spMk id="52" creationId="{592DB257-3E16-4A3C-9E28-4682828127AD}"/>
          </ac:spMkLst>
        </pc:spChg>
        <pc:grpChg chg="add del">
          <ac:chgData name="Ashley Mcguire" userId="c39f3073-860e-4120-9a2a-081301fd9045" providerId="ADAL" clId="{5C9FFDD7-49AF-47BF-A4BA-5778CF77BD7B}" dt="2022-11-30T01:29:47.394" v="1554" actId="26606"/>
          <ac:grpSpMkLst>
            <pc:docMk/>
            <pc:sldMk cId="2620436219" sldId="258"/>
            <ac:grpSpMk id="18" creationId="{78597762-58E1-4E07-864C-D6AFE1B6658C}"/>
          </ac:grpSpMkLst>
        </pc:grpChg>
        <pc:grpChg chg="add del">
          <ac:chgData name="Ashley Mcguire" userId="c39f3073-860e-4120-9a2a-081301fd9045" providerId="ADAL" clId="{5C9FFDD7-49AF-47BF-A4BA-5778CF77BD7B}" dt="2022-11-30T01:29:52.215" v="1556" actId="26606"/>
          <ac:grpSpMkLst>
            <pc:docMk/>
            <pc:sldMk cId="2620436219" sldId="258"/>
            <ac:grpSpMk id="25" creationId="{7E920F76-E6AF-4D70-A5AA-0904FF1874CF}"/>
          </ac:grpSpMkLst>
        </pc:grpChg>
        <pc:grpChg chg="add del">
          <ac:chgData name="Ashley Mcguire" userId="c39f3073-860e-4120-9a2a-081301fd9045" providerId="ADAL" clId="{5C9FFDD7-49AF-47BF-A4BA-5778CF77BD7B}" dt="2022-11-30T01:29:53.083" v="1558" actId="26606"/>
          <ac:grpSpMkLst>
            <pc:docMk/>
            <pc:sldMk cId="2620436219" sldId="258"/>
            <ac:grpSpMk id="29" creationId="{005B469E-7DDA-4369-A7C8-289C68FE9A53}"/>
          </ac:grpSpMkLst>
        </pc:grpChg>
        <pc:grpChg chg="add del">
          <ac:chgData name="Ashley Mcguire" userId="c39f3073-860e-4120-9a2a-081301fd9045" providerId="ADAL" clId="{5C9FFDD7-49AF-47BF-A4BA-5778CF77BD7B}" dt="2022-11-30T01:31:36.133" v="1564" actId="26606"/>
          <ac:grpSpMkLst>
            <pc:docMk/>
            <pc:sldMk cId="2620436219" sldId="258"/>
            <ac:grpSpMk id="35" creationId="{8FCE3762-4AEF-4484-94B2-6974B6BF2259}"/>
          </ac:grpSpMkLst>
        </pc:grpChg>
        <pc:grpChg chg="add del">
          <ac:chgData name="Ashley Mcguire" userId="c39f3073-860e-4120-9a2a-081301fd9045" providerId="ADAL" clId="{5C9FFDD7-49AF-47BF-A4BA-5778CF77BD7B}" dt="2022-11-30T01:31:36.087" v="1563" actId="26606"/>
          <ac:grpSpMkLst>
            <pc:docMk/>
            <pc:sldMk cId="2620436219" sldId="258"/>
            <ac:grpSpMk id="45" creationId="{EE9B2788-52F7-4FD8-9A6C-1CBD701193C8}"/>
          </ac:grpSpMkLst>
        </pc:grpChg>
        <pc:grpChg chg="add del">
          <ac:chgData name="Ashley Mcguire" userId="c39f3073-860e-4120-9a2a-081301fd9045" providerId="ADAL" clId="{5C9FFDD7-49AF-47BF-A4BA-5778CF77BD7B}" dt="2022-11-30T02:27:26.449" v="3610"/>
          <ac:grpSpMkLst>
            <pc:docMk/>
            <pc:sldMk cId="2620436219" sldId="258"/>
            <ac:grpSpMk id="53" creationId="{A0DFF415-30D1-469E-BE4D-00CD112F43C2}"/>
          </ac:grpSpMkLst>
        </pc:grpChg>
        <pc:picChg chg="add del mod ord">
          <ac:chgData name="Ashley Mcguire" userId="c39f3073-860e-4120-9a2a-081301fd9045" providerId="ADAL" clId="{5C9FFDD7-49AF-47BF-A4BA-5778CF77BD7B}" dt="2022-11-30T01:30:01.139" v="1560" actId="21"/>
          <ac:picMkLst>
            <pc:docMk/>
            <pc:sldMk cId="2620436219" sldId="258"/>
            <ac:picMk id="5" creationId="{3890F7AD-5678-F323-9005-C107C1D6066B}"/>
          </ac:picMkLst>
        </pc:picChg>
        <pc:picChg chg="add del mod ord">
          <ac:chgData name="Ashley Mcguire" userId="c39f3073-860e-4120-9a2a-081301fd9045" providerId="ADAL" clId="{5C9FFDD7-49AF-47BF-A4BA-5778CF77BD7B}" dt="2022-11-30T01:30:01.139" v="1560" actId="21"/>
          <ac:picMkLst>
            <pc:docMk/>
            <pc:sldMk cId="2620436219" sldId="258"/>
            <ac:picMk id="7" creationId="{65758A04-B5D3-2DC4-A267-EA9486E4B7EA}"/>
          </ac:picMkLst>
        </pc:picChg>
        <pc:picChg chg="add mod">
          <ac:chgData name="Ashley Mcguire" userId="c39f3073-860e-4120-9a2a-081301fd9045" providerId="ADAL" clId="{5C9FFDD7-49AF-47BF-A4BA-5778CF77BD7B}" dt="2022-11-30T01:31:36.133" v="1564" actId="26606"/>
          <ac:picMkLst>
            <pc:docMk/>
            <pc:sldMk cId="2620436219" sldId="258"/>
            <ac:picMk id="9" creationId="{54B259AE-EA91-A6E3-E9CA-BE2EA43278A6}"/>
          </ac:picMkLst>
        </pc:picChg>
      </pc:sldChg>
      <pc:sldChg chg="new del">
        <pc:chgData name="Ashley Mcguire" userId="c39f3073-860e-4120-9a2a-081301fd9045" providerId="ADAL" clId="{5C9FFDD7-49AF-47BF-A4BA-5778CF77BD7B}" dt="2022-11-30T01:16:39.758" v="706" actId="2696"/>
        <pc:sldMkLst>
          <pc:docMk/>
          <pc:sldMk cId="3618159532" sldId="258"/>
        </pc:sldMkLst>
      </pc:sldChg>
      <pc:sldChg chg="new del">
        <pc:chgData name="Ashley Mcguire" userId="c39f3073-860e-4120-9a2a-081301fd9045" providerId="ADAL" clId="{5C9FFDD7-49AF-47BF-A4BA-5778CF77BD7B}" dt="2022-11-30T01:26:58.828" v="1551" actId="2696"/>
        <pc:sldMkLst>
          <pc:docMk/>
          <pc:sldMk cId="1720588839" sldId="259"/>
        </pc:sldMkLst>
      </pc:sldChg>
      <pc:sldChg chg="add del">
        <pc:chgData name="Ashley Mcguire" userId="c39f3073-860e-4120-9a2a-081301fd9045" providerId="ADAL" clId="{5C9FFDD7-49AF-47BF-A4BA-5778CF77BD7B}" dt="2022-11-30T01:17:04.208" v="710" actId="2696"/>
        <pc:sldMkLst>
          <pc:docMk/>
          <pc:sldMk cId="3110412493" sldId="259"/>
        </pc:sldMkLst>
      </pc:sldChg>
      <pc:sldChg chg="addSp delSp modSp new mod setBg delDesignElem">
        <pc:chgData name="Ashley Mcguire" userId="c39f3073-860e-4120-9a2a-081301fd9045" providerId="ADAL" clId="{5C9FFDD7-49AF-47BF-A4BA-5778CF77BD7B}" dt="2022-11-30T02:27:26.449" v="3610"/>
        <pc:sldMkLst>
          <pc:docMk/>
          <pc:sldMk cId="3455423129" sldId="259"/>
        </pc:sldMkLst>
        <pc:spChg chg="mod">
          <ac:chgData name="Ashley Mcguire" userId="c39f3073-860e-4120-9a2a-081301fd9045" providerId="ADAL" clId="{5C9FFDD7-49AF-47BF-A4BA-5778CF77BD7B}" dt="2022-11-30T02:27:22.552" v="3608"/>
          <ac:spMkLst>
            <pc:docMk/>
            <pc:sldMk cId="3455423129" sldId="259"/>
            <ac:spMk id="2" creationId="{CD25FEA6-87F6-79B7-2E5A-D7A33B678399}"/>
          </ac:spMkLst>
        </pc:spChg>
        <pc:spChg chg="mod ord">
          <ac:chgData name="Ashley Mcguire" userId="c39f3073-860e-4120-9a2a-081301fd9045" providerId="ADAL" clId="{5C9FFDD7-49AF-47BF-A4BA-5778CF77BD7B}" dt="2022-11-30T01:47:52.761" v="2418" actId="14100"/>
          <ac:spMkLst>
            <pc:docMk/>
            <pc:sldMk cId="3455423129" sldId="259"/>
            <ac:spMk id="3" creationId="{695F67E2-F61F-560F-4429-F8646B8F1356}"/>
          </ac:spMkLst>
        </pc:spChg>
        <pc:spChg chg="add del">
          <ac:chgData name="Ashley Mcguire" userId="c39f3073-860e-4120-9a2a-081301fd9045" providerId="ADAL" clId="{5C9FFDD7-49AF-47BF-A4BA-5778CF77BD7B}" dt="2022-11-30T01:38:46.417" v="2013" actId="26606"/>
          <ac:spMkLst>
            <pc:docMk/>
            <pc:sldMk cId="3455423129" sldId="259"/>
            <ac:spMk id="10" creationId="{8651CFA9-6065-4243-AC48-858E359780B1}"/>
          </ac:spMkLst>
        </pc:spChg>
        <pc:spChg chg="add del">
          <ac:chgData name="Ashley Mcguire" userId="c39f3073-860e-4120-9a2a-081301fd9045" providerId="ADAL" clId="{5C9FFDD7-49AF-47BF-A4BA-5778CF77BD7B}" dt="2022-11-30T01:38:46.417" v="2013" actId="26606"/>
          <ac:spMkLst>
            <pc:docMk/>
            <pc:sldMk cId="3455423129" sldId="259"/>
            <ac:spMk id="12" creationId="{E8B2F707-EF35-4955-8439-F76145F3CD7E}"/>
          </ac:spMkLst>
        </pc:spChg>
        <pc:spChg chg="add del">
          <ac:chgData name="Ashley Mcguire" userId="c39f3073-860e-4120-9a2a-081301fd9045" providerId="ADAL" clId="{5C9FFDD7-49AF-47BF-A4BA-5778CF77BD7B}" dt="2022-11-30T01:38:46.417" v="2013" actId="26606"/>
          <ac:spMkLst>
            <pc:docMk/>
            <pc:sldMk cId="3455423129" sldId="259"/>
            <ac:spMk id="14" creationId="{A905C581-3E86-4ADD-9EDD-5FA87B461238}"/>
          </ac:spMkLst>
        </pc:spChg>
        <pc:spChg chg="add del">
          <ac:chgData name="Ashley Mcguire" userId="c39f3073-860e-4120-9a2a-081301fd9045" providerId="ADAL" clId="{5C9FFDD7-49AF-47BF-A4BA-5778CF77BD7B}" dt="2022-11-30T01:38:50.233" v="2015" actId="26606"/>
          <ac:spMkLst>
            <pc:docMk/>
            <pc:sldMk cId="3455423129" sldId="259"/>
            <ac:spMk id="18" creationId="{0DADC141-2CF4-4D22-BFEF-05FB358E4DFD}"/>
          </ac:spMkLst>
        </pc:spChg>
        <pc:spChg chg="add del">
          <ac:chgData name="Ashley Mcguire" userId="c39f3073-860e-4120-9a2a-081301fd9045" providerId="ADAL" clId="{5C9FFDD7-49AF-47BF-A4BA-5778CF77BD7B}" dt="2022-11-30T01:38:50.233" v="2015" actId="26606"/>
          <ac:spMkLst>
            <pc:docMk/>
            <pc:sldMk cId="3455423129" sldId="259"/>
            <ac:spMk id="20" creationId="{F43A66C0-8F79-4D55-8A61-9E980D5FEE26}"/>
          </ac:spMkLst>
        </pc:spChg>
        <pc:spChg chg="add del">
          <ac:chgData name="Ashley Mcguire" userId="c39f3073-860e-4120-9a2a-081301fd9045" providerId="ADAL" clId="{5C9FFDD7-49AF-47BF-A4BA-5778CF77BD7B}" dt="2022-11-30T01:38:50.233" v="2015" actId="26606"/>
          <ac:spMkLst>
            <pc:docMk/>
            <pc:sldMk cId="3455423129" sldId="259"/>
            <ac:spMk id="21" creationId="{8651CFA9-6065-4243-AC48-858E359780B1}"/>
          </ac:spMkLst>
        </pc:spChg>
        <pc:spChg chg="add del">
          <ac:chgData name="Ashley Mcguire" userId="c39f3073-860e-4120-9a2a-081301fd9045" providerId="ADAL" clId="{5C9FFDD7-49AF-47BF-A4BA-5778CF77BD7B}" dt="2022-11-30T01:38:50.233" v="2015" actId="26606"/>
          <ac:spMkLst>
            <pc:docMk/>
            <pc:sldMk cId="3455423129" sldId="259"/>
            <ac:spMk id="22" creationId="{FBC8BBE5-981E-4B0B-9654-32B5668BFF31}"/>
          </ac:spMkLst>
        </pc:spChg>
        <pc:spChg chg="add del">
          <ac:chgData name="Ashley Mcguire" userId="c39f3073-860e-4120-9a2a-081301fd9045" providerId="ADAL" clId="{5C9FFDD7-49AF-47BF-A4BA-5778CF77BD7B}" dt="2022-11-30T01:38:59.534" v="2017" actId="26606"/>
          <ac:spMkLst>
            <pc:docMk/>
            <pc:sldMk cId="3455423129" sldId="259"/>
            <ac:spMk id="26" creationId="{A4FB2F27-3F7D-440E-A905-86607A926A29}"/>
          </ac:spMkLst>
        </pc:spChg>
        <pc:spChg chg="add del">
          <ac:chgData name="Ashley Mcguire" userId="c39f3073-860e-4120-9a2a-081301fd9045" providerId="ADAL" clId="{5C9FFDD7-49AF-47BF-A4BA-5778CF77BD7B}" dt="2022-11-30T01:38:59.534" v="2017" actId="26606"/>
          <ac:spMkLst>
            <pc:docMk/>
            <pc:sldMk cId="3455423129" sldId="259"/>
            <ac:spMk id="27" creationId="{AF678C14-A033-4139-BCA9-8382B039648B}"/>
          </ac:spMkLst>
        </pc:spChg>
        <pc:spChg chg="add del">
          <ac:chgData name="Ashley Mcguire" userId="c39f3073-860e-4120-9a2a-081301fd9045" providerId="ADAL" clId="{5C9FFDD7-49AF-47BF-A4BA-5778CF77BD7B}" dt="2022-11-30T01:39:33.710" v="2019" actId="26606"/>
          <ac:spMkLst>
            <pc:docMk/>
            <pc:sldMk cId="3455423129" sldId="259"/>
            <ac:spMk id="31" creationId="{A4FB2F27-3F7D-440E-A905-86607A926A29}"/>
          </ac:spMkLst>
        </pc:spChg>
        <pc:spChg chg="add del">
          <ac:chgData name="Ashley Mcguire" userId="c39f3073-860e-4120-9a2a-081301fd9045" providerId="ADAL" clId="{5C9FFDD7-49AF-47BF-A4BA-5778CF77BD7B}" dt="2022-11-30T01:39:33.710" v="2019" actId="26606"/>
          <ac:spMkLst>
            <pc:docMk/>
            <pc:sldMk cId="3455423129" sldId="259"/>
            <ac:spMk id="32" creationId="{AF678C14-A033-4139-BCA9-8382B039648B}"/>
          </ac:spMkLst>
        </pc:spChg>
        <pc:spChg chg="add del">
          <ac:chgData name="Ashley Mcguire" userId="c39f3073-860e-4120-9a2a-081301fd9045" providerId="ADAL" clId="{5C9FFDD7-49AF-47BF-A4BA-5778CF77BD7B}" dt="2022-11-30T01:39:33.710" v="2019" actId="26606"/>
          <ac:spMkLst>
            <pc:docMk/>
            <pc:sldMk cId="3455423129" sldId="259"/>
            <ac:spMk id="33" creationId="{C2D5331B-6E57-4C50-8FBB-431781288905}"/>
          </ac:spMkLst>
        </pc:spChg>
        <pc:spChg chg="add del">
          <ac:chgData name="Ashley Mcguire" userId="c39f3073-860e-4120-9a2a-081301fd9045" providerId="ADAL" clId="{5C9FFDD7-49AF-47BF-A4BA-5778CF77BD7B}" dt="2022-11-30T01:43:18.650" v="2031" actId="26606"/>
          <ac:spMkLst>
            <pc:docMk/>
            <pc:sldMk cId="3455423129" sldId="259"/>
            <ac:spMk id="37" creationId="{8651CFA9-6065-4243-AC48-858E359780B1}"/>
          </ac:spMkLst>
        </pc:spChg>
        <pc:spChg chg="add del">
          <ac:chgData name="Ashley Mcguire" userId="c39f3073-860e-4120-9a2a-081301fd9045" providerId="ADAL" clId="{5C9FFDD7-49AF-47BF-A4BA-5778CF77BD7B}" dt="2022-11-30T01:43:18.650" v="2031" actId="26606"/>
          <ac:spMkLst>
            <pc:docMk/>
            <pc:sldMk cId="3455423129" sldId="259"/>
            <ac:spMk id="38" creationId="{592DB257-3E16-4A3C-9E28-4682828127AD}"/>
          </ac:spMkLst>
        </pc:spChg>
        <pc:spChg chg="add del">
          <ac:chgData name="Ashley Mcguire" userId="c39f3073-860e-4120-9a2a-081301fd9045" providerId="ADAL" clId="{5C9FFDD7-49AF-47BF-A4BA-5778CF77BD7B}" dt="2022-11-30T01:40:42.032" v="2024" actId="26606"/>
          <ac:spMkLst>
            <pc:docMk/>
            <pc:sldMk cId="3455423129" sldId="259"/>
            <ac:spMk id="45" creationId="{8651CFA9-6065-4243-AC48-858E359780B1}"/>
          </ac:spMkLst>
        </pc:spChg>
        <pc:spChg chg="add del">
          <ac:chgData name="Ashley Mcguire" userId="c39f3073-860e-4120-9a2a-081301fd9045" providerId="ADAL" clId="{5C9FFDD7-49AF-47BF-A4BA-5778CF77BD7B}" dt="2022-11-30T01:40:42.032" v="2024" actId="26606"/>
          <ac:spMkLst>
            <pc:docMk/>
            <pc:sldMk cId="3455423129" sldId="259"/>
            <ac:spMk id="47" creationId="{E8B2F707-EF35-4955-8439-F76145F3CD7E}"/>
          </ac:spMkLst>
        </pc:spChg>
        <pc:spChg chg="add del">
          <ac:chgData name="Ashley Mcguire" userId="c39f3073-860e-4120-9a2a-081301fd9045" providerId="ADAL" clId="{5C9FFDD7-49AF-47BF-A4BA-5778CF77BD7B}" dt="2022-11-30T01:40:42.032" v="2024" actId="26606"/>
          <ac:spMkLst>
            <pc:docMk/>
            <pc:sldMk cId="3455423129" sldId="259"/>
            <ac:spMk id="49" creationId="{A905C581-3E86-4ADD-9EDD-5FA87B461238}"/>
          </ac:spMkLst>
        </pc:spChg>
        <pc:spChg chg="add del">
          <ac:chgData name="Ashley Mcguire" userId="c39f3073-860e-4120-9a2a-081301fd9045" providerId="ADAL" clId="{5C9FFDD7-49AF-47BF-A4BA-5778CF77BD7B}" dt="2022-11-30T01:40:46.481" v="2026" actId="26606"/>
          <ac:spMkLst>
            <pc:docMk/>
            <pc:sldMk cId="3455423129" sldId="259"/>
            <ac:spMk id="55" creationId="{8651CFA9-6065-4243-AC48-858E359780B1}"/>
          </ac:spMkLst>
        </pc:spChg>
        <pc:spChg chg="add del">
          <ac:chgData name="Ashley Mcguire" userId="c39f3073-860e-4120-9a2a-081301fd9045" providerId="ADAL" clId="{5C9FFDD7-49AF-47BF-A4BA-5778CF77BD7B}" dt="2022-11-30T01:40:46.481" v="2026" actId="26606"/>
          <ac:spMkLst>
            <pc:docMk/>
            <pc:sldMk cId="3455423129" sldId="259"/>
            <ac:spMk id="56" creationId="{FBC8BBE5-981E-4B0B-9654-32B5668BFF31}"/>
          </ac:spMkLst>
        </pc:spChg>
        <pc:spChg chg="add del">
          <ac:chgData name="Ashley Mcguire" userId="c39f3073-860e-4120-9a2a-081301fd9045" providerId="ADAL" clId="{5C9FFDD7-49AF-47BF-A4BA-5778CF77BD7B}" dt="2022-11-30T01:43:15.806" v="2028" actId="26606"/>
          <ac:spMkLst>
            <pc:docMk/>
            <pc:sldMk cId="3455423129" sldId="259"/>
            <ac:spMk id="60" creationId="{A4FB2F27-3F7D-440E-A905-86607A926A29}"/>
          </ac:spMkLst>
        </pc:spChg>
        <pc:spChg chg="add del">
          <ac:chgData name="Ashley Mcguire" userId="c39f3073-860e-4120-9a2a-081301fd9045" providerId="ADAL" clId="{5C9FFDD7-49AF-47BF-A4BA-5778CF77BD7B}" dt="2022-11-30T01:43:15.806" v="2028" actId="26606"/>
          <ac:spMkLst>
            <pc:docMk/>
            <pc:sldMk cId="3455423129" sldId="259"/>
            <ac:spMk id="61" creationId="{AF678C14-A033-4139-BCA9-8382B039648B}"/>
          </ac:spMkLst>
        </pc:spChg>
        <pc:spChg chg="add del">
          <ac:chgData name="Ashley Mcguire" userId="c39f3073-860e-4120-9a2a-081301fd9045" providerId="ADAL" clId="{5C9FFDD7-49AF-47BF-A4BA-5778CF77BD7B}" dt="2022-11-30T01:43:15.806" v="2028" actId="26606"/>
          <ac:spMkLst>
            <pc:docMk/>
            <pc:sldMk cId="3455423129" sldId="259"/>
            <ac:spMk id="62" creationId="{C2D5331B-6E57-4C50-8FBB-431781288905}"/>
          </ac:spMkLst>
        </pc:spChg>
        <pc:spChg chg="add del">
          <ac:chgData name="Ashley Mcguire" userId="c39f3073-860e-4120-9a2a-081301fd9045" providerId="ADAL" clId="{5C9FFDD7-49AF-47BF-A4BA-5778CF77BD7B}" dt="2022-11-30T01:43:18.637" v="2030" actId="26606"/>
          <ac:spMkLst>
            <pc:docMk/>
            <pc:sldMk cId="3455423129" sldId="259"/>
            <ac:spMk id="65" creationId="{8651CFA9-6065-4243-AC48-858E359780B1}"/>
          </ac:spMkLst>
        </pc:spChg>
        <pc:spChg chg="add del">
          <ac:chgData name="Ashley Mcguire" userId="c39f3073-860e-4120-9a2a-081301fd9045" providerId="ADAL" clId="{5C9FFDD7-49AF-47BF-A4BA-5778CF77BD7B}" dt="2022-11-30T01:43:18.637" v="2030" actId="26606"/>
          <ac:spMkLst>
            <pc:docMk/>
            <pc:sldMk cId="3455423129" sldId="259"/>
            <ac:spMk id="66" creationId="{A3EF0E40-AEB8-4DF7-A67A-7317B3BF94CA}"/>
          </ac:spMkLst>
        </pc:spChg>
        <pc:spChg chg="add del">
          <ac:chgData name="Ashley Mcguire" userId="c39f3073-860e-4120-9a2a-081301fd9045" providerId="ADAL" clId="{5C9FFDD7-49AF-47BF-A4BA-5778CF77BD7B}" dt="2022-11-30T02:27:26.449" v="3610"/>
          <ac:spMkLst>
            <pc:docMk/>
            <pc:sldMk cId="3455423129" sldId="259"/>
            <ac:spMk id="70" creationId="{A4FB2F27-3F7D-440E-A905-86607A926A29}"/>
          </ac:spMkLst>
        </pc:spChg>
        <pc:spChg chg="add del">
          <ac:chgData name="Ashley Mcguire" userId="c39f3073-860e-4120-9a2a-081301fd9045" providerId="ADAL" clId="{5C9FFDD7-49AF-47BF-A4BA-5778CF77BD7B}" dt="2022-11-30T02:27:26.449" v="3610"/>
          <ac:spMkLst>
            <pc:docMk/>
            <pc:sldMk cId="3455423129" sldId="259"/>
            <ac:spMk id="71" creationId="{AF678C14-A033-4139-BCA9-8382B039648B}"/>
          </ac:spMkLst>
        </pc:spChg>
        <pc:spChg chg="add del">
          <ac:chgData name="Ashley Mcguire" userId="c39f3073-860e-4120-9a2a-081301fd9045" providerId="ADAL" clId="{5C9FFDD7-49AF-47BF-A4BA-5778CF77BD7B}" dt="2022-11-30T02:27:26.449" v="3610"/>
          <ac:spMkLst>
            <pc:docMk/>
            <pc:sldMk cId="3455423129" sldId="259"/>
            <ac:spMk id="72" creationId="{C2D5331B-6E57-4C50-8FBB-431781288905}"/>
          </ac:spMkLst>
        </pc:spChg>
        <pc:grpChg chg="add del">
          <ac:chgData name="Ashley Mcguire" userId="c39f3073-860e-4120-9a2a-081301fd9045" providerId="ADAL" clId="{5C9FFDD7-49AF-47BF-A4BA-5778CF77BD7B}" dt="2022-11-30T01:38:46.417" v="2013" actId="26606"/>
          <ac:grpSpMkLst>
            <pc:docMk/>
            <pc:sldMk cId="3455423129" sldId="259"/>
            <ac:grpSpMk id="16" creationId="{A4672714-67D2-40D0-B961-A7438FE9C9AA}"/>
          </ac:grpSpMkLst>
        </pc:grpChg>
        <pc:grpChg chg="add del">
          <ac:chgData name="Ashley Mcguire" userId="c39f3073-860e-4120-9a2a-081301fd9045" providerId="ADAL" clId="{5C9FFDD7-49AF-47BF-A4BA-5778CF77BD7B}" dt="2022-11-30T01:38:50.233" v="2015" actId="26606"/>
          <ac:grpSpMkLst>
            <pc:docMk/>
            <pc:sldMk cId="3455423129" sldId="259"/>
            <ac:grpSpMk id="23" creationId="{545001F7-3F8F-4035-8348-1B9798C77D29}"/>
          </ac:grpSpMkLst>
        </pc:grpChg>
        <pc:grpChg chg="add del">
          <ac:chgData name="Ashley Mcguire" userId="c39f3073-860e-4120-9a2a-081301fd9045" providerId="ADAL" clId="{5C9FFDD7-49AF-47BF-A4BA-5778CF77BD7B}" dt="2022-11-30T01:38:59.534" v="2017" actId="26606"/>
          <ac:grpSpMkLst>
            <pc:docMk/>
            <pc:sldMk cId="3455423129" sldId="259"/>
            <ac:grpSpMk id="28" creationId="{F7A0AA6E-FBE4-4237-8777-A5766F0A51C2}"/>
          </ac:grpSpMkLst>
        </pc:grpChg>
        <pc:grpChg chg="add del">
          <ac:chgData name="Ashley Mcguire" userId="c39f3073-860e-4120-9a2a-081301fd9045" providerId="ADAL" clId="{5C9FFDD7-49AF-47BF-A4BA-5778CF77BD7B}" dt="2022-11-30T01:39:33.710" v="2019" actId="26606"/>
          <ac:grpSpMkLst>
            <pc:docMk/>
            <pc:sldMk cId="3455423129" sldId="259"/>
            <ac:grpSpMk id="34" creationId="{E4A40E9D-B0FA-4A78-B58C-87A64C4FD5C8}"/>
          </ac:grpSpMkLst>
        </pc:grpChg>
        <pc:grpChg chg="add del">
          <ac:chgData name="Ashley Mcguire" userId="c39f3073-860e-4120-9a2a-081301fd9045" providerId="ADAL" clId="{5C9FFDD7-49AF-47BF-A4BA-5778CF77BD7B}" dt="2022-11-30T01:43:18.650" v="2031" actId="26606"/>
          <ac:grpSpMkLst>
            <pc:docMk/>
            <pc:sldMk cId="3455423129" sldId="259"/>
            <ac:grpSpMk id="39" creationId="{6DA3B144-1074-4EB3-8741-160D2211B9D8}"/>
          </ac:grpSpMkLst>
        </pc:grpChg>
        <pc:grpChg chg="add del">
          <ac:chgData name="Ashley Mcguire" userId="c39f3073-860e-4120-9a2a-081301fd9045" providerId="ADAL" clId="{5C9FFDD7-49AF-47BF-A4BA-5778CF77BD7B}" dt="2022-11-30T01:40:42.032" v="2024" actId="26606"/>
          <ac:grpSpMkLst>
            <pc:docMk/>
            <pc:sldMk cId="3455423129" sldId="259"/>
            <ac:grpSpMk id="51" creationId="{A4672714-67D2-40D0-B961-A7438FE9C9AA}"/>
          </ac:grpSpMkLst>
        </pc:grpChg>
        <pc:grpChg chg="add del">
          <ac:chgData name="Ashley Mcguire" userId="c39f3073-860e-4120-9a2a-081301fd9045" providerId="ADAL" clId="{5C9FFDD7-49AF-47BF-A4BA-5778CF77BD7B}" dt="2022-11-30T01:40:46.481" v="2026" actId="26606"/>
          <ac:grpSpMkLst>
            <pc:docMk/>
            <pc:sldMk cId="3455423129" sldId="259"/>
            <ac:grpSpMk id="57" creationId="{8ED5E97A-D21B-4AA4-83CF-DA3A380E301A}"/>
          </ac:grpSpMkLst>
        </pc:grpChg>
        <pc:grpChg chg="add del">
          <ac:chgData name="Ashley Mcguire" userId="c39f3073-860e-4120-9a2a-081301fd9045" providerId="ADAL" clId="{5C9FFDD7-49AF-47BF-A4BA-5778CF77BD7B}" dt="2022-11-30T01:43:15.806" v="2028" actId="26606"/>
          <ac:grpSpMkLst>
            <pc:docMk/>
            <pc:sldMk cId="3455423129" sldId="259"/>
            <ac:grpSpMk id="63" creationId="{E4A40E9D-B0FA-4A78-B58C-87A64C4FD5C8}"/>
          </ac:grpSpMkLst>
        </pc:grpChg>
        <pc:grpChg chg="add del">
          <ac:chgData name="Ashley Mcguire" userId="c39f3073-860e-4120-9a2a-081301fd9045" providerId="ADAL" clId="{5C9FFDD7-49AF-47BF-A4BA-5778CF77BD7B}" dt="2022-11-30T01:43:18.637" v="2030" actId="26606"/>
          <ac:grpSpMkLst>
            <pc:docMk/>
            <pc:sldMk cId="3455423129" sldId="259"/>
            <ac:grpSpMk id="67" creationId="{EE9B2788-52F7-4FD8-9A6C-1CBD701193C8}"/>
          </ac:grpSpMkLst>
        </pc:grpChg>
        <pc:grpChg chg="add del">
          <ac:chgData name="Ashley Mcguire" userId="c39f3073-860e-4120-9a2a-081301fd9045" providerId="ADAL" clId="{5C9FFDD7-49AF-47BF-A4BA-5778CF77BD7B}" dt="2022-11-30T02:27:26.449" v="3610"/>
          <ac:grpSpMkLst>
            <pc:docMk/>
            <pc:sldMk cId="3455423129" sldId="259"/>
            <ac:grpSpMk id="73" creationId="{E4A40E9D-B0FA-4A78-B58C-87A64C4FD5C8}"/>
          </ac:grpSpMkLst>
        </pc:grpChg>
        <pc:picChg chg="add del mod ord">
          <ac:chgData name="Ashley Mcguire" userId="c39f3073-860e-4120-9a2a-081301fd9045" providerId="ADAL" clId="{5C9FFDD7-49AF-47BF-A4BA-5778CF77BD7B}" dt="2022-11-30T01:39:50.222" v="2021" actId="478"/>
          <ac:picMkLst>
            <pc:docMk/>
            <pc:sldMk cId="3455423129" sldId="259"/>
            <ac:picMk id="5" creationId="{F69EB067-E8A3-0614-D10A-2730D3F04847}"/>
          </ac:picMkLst>
        </pc:picChg>
        <pc:picChg chg="add mod ord">
          <ac:chgData name="Ashley Mcguire" userId="c39f3073-860e-4120-9a2a-081301fd9045" providerId="ADAL" clId="{5C9FFDD7-49AF-47BF-A4BA-5778CF77BD7B}" dt="2022-11-30T01:43:18.650" v="2031" actId="26606"/>
          <ac:picMkLst>
            <pc:docMk/>
            <pc:sldMk cId="3455423129" sldId="259"/>
            <ac:picMk id="7" creationId="{25BE7D40-FD84-D2EC-2F12-30A56E270FA5}"/>
          </ac:picMkLst>
        </pc:picChg>
      </pc:sldChg>
      <pc:sldChg chg="add del">
        <pc:chgData name="Ashley Mcguire" userId="c39f3073-860e-4120-9a2a-081301fd9045" providerId="ADAL" clId="{5C9FFDD7-49AF-47BF-A4BA-5778CF77BD7B}" dt="2022-11-30T01:17:06.665" v="711" actId="2696"/>
        <pc:sldMkLst>
          <pc:docMk/>
          <pc:sldMk cId="709839355" sldId="260"/>
        </pc:sldMkLst>
      </pc:sldChg>
      <pc:sldChg chg="addSp delSp modSp new mod ord setBg delDesignElem">
        <pc:chgData name="Ashley Mcguire" userId="c39f3073-860e-4120-9a2a-081301fd9045" providerId="ADAL" clId="{5C9FFDD7-49AF-47BF-A4BA-5778CF77BD7B}" dt="2022-11-30T02:45:09.644" v="4390" actId="20577"/>
        <pc:sldMkLst>
          <pc:docMk/>
          <pc:sldMk cId="1000752283" sldId="260"/>
        </pc:sldMkLst>
        <pc:spChg chg="mod">
          <ac:chgData name="Ashley Mcguire" userId="c39f3073-860e-4120-9a2a-081301fd9045" providerId="ADAL" clId="{5C9FFDD7-49AF-47BF-A4BA-5778CF77BD7B}" dt="2022-11-30T02:45:09.644" v="4390" actId="20577"/>
          <ac:spMkLst>
            <pc:docMk/>
            <pc:sldMk cId="1000752283" sldId="260"/>
            <ac:spMk id="2" creationId="{5B1A35DF-AC58-ED39-BAD8-3BCB8CA4F29B}"/>
          </ac:spMkLst>
        </pc:spChg>
        <pc:spChg chg="mod">
          <ac:chgData name="Ashley Mcguire" userId="c39f3073-860e-4120-9a2a-081301fd9045" providerId="ADAL" clId="{5C9FFDD7-49AF-47BF-A4BA-5778CF77BD7B}" dt="2022-11-30T02:27:26.449" v="3610"/>
          <ac:spMkLst>
            <pc:docMk/>
            <pc:sldMk cId="1000752283" sldId="260"/>
            <ac:spMk id="3" creationId="{832A189B-9238-EB2F-C965-32896BDDAD5A}"/>
          </ac:spMkLst>
        </pc:spChg>
        <pc:spChg chg="add del">
          <ac:chgData name="Ashley Mcguire" userId="c39f3073-860e-4120-9a2a-081301fd9045" providerId="ADAL" clId="{5C9FFDD7-49AF-47BF-A4BA-5778CF77BD7B}" dt="2022-11-30T02:00:44.385" v="2740" actId="26606"/>
          <ac:spMkLst>
            <pc:docMk/>
            <pc:sldMk cId="1000752283" sldId="260"/>
            <ac:spMk id="10" creationId="{8651CFA9-6065-4243-AC48-858E359780B1}"/>
          </ac:spMkLst>
        </pc:spChg>
        <pc:spChg chg="add del">
          <ac:chgData name="Ashley Mcguire" userId="c39f3073-860e-4120-9a2a-081301fd9045" providerId="ADAL" clId="{5C9FFDD7-49AF-47BF-A4BA-5778CF77BD7B}" dt="2022-11-30T02:00:44.385" v="2740" actId="26606"/>
          <ac:spMkLst>
            <pc:docMk/>
            <pc:sldMk cId="1000752283" sldId="260"/>
            <ac:spMk id="12" creationId="{592DB257-3E16-4A3C-9E28-4682828127AD}"/>
          </ac:spMkLst>
        </pc:spChg>
        <pc:spChg chg="add del">
          <ac:chgData name="Ashley Mcguire" userId="c39f3073-860e-4120-9a2a-081301fd9045" providerId="ADAL" clId="{5C9FFDD7-49AF-47BF-A4BA-5778CF77BD7B}" dt="2022-11-30T02:01:46.141" v="2746" actId="26606"/>
          <ac:spMkLst>
            <pc:docMk/>
            <pc:sldMk cId="1000752283" sldId="260"/>
            <ac:spMk id="18" creationId="{2B89DF47-7F4F-4EFF-B791-FD95AE360311}"/>
          </ac:spMkLst>
        </pc:spChg>
        <pc:spChg chg="add del">
          <ac:chgData name="Ashley Mcguire" userId="c39f3073-860e-4120-9a2a-081301fd9045" providerId="ADAL" clId="{5C9FFDD7-49AF-47BF-A4BA-5778CF77BD7B}" dt="2022-11-30T02:01:46.141" v="2746" actId="26606"/>
          <ac:spMkLst>
            <pc:docMk/>
            <pc:sldMk cId="1000752283" sldId="260"/>
            <ac:spMk id="19" creationId="{8651CFA9-6065-4243-AC48-858E359780B1}"/>
          </ac:spMkLst>
        </pc:spChg>
        <pc:spChg chg="add del">
          <ac:chgData name="Ashley Mcguire" userId="c39f3073-860e-4120-9a2a-081301fd9045" providerId="ADAL" clId="{5C9FFDD7-49AF-47BF-A4BA-5778CF77BD7B}" dt="2022-11-30T02:01:46.141" v="2746" actId="26606"/>
          <ac:spMkLst>
            <pc:docMk/>
            <pc:sldMk cId="1000752283" sldId="260"/>
            <ac:spMk id="20" creationId="{592DB257-3E16-4A3C-9E28-4682828127AD}"/>
          </ac:spMkLst>
        </pc:spChg>
        <pc:spChg chg="add del">
          <ac:chgData name="Ashley Mcguire" userId="c39f3073-860e-4120-9a2a-081301fd9045" providerId="ADAL" clId="{5C9FFDD7-49AF-47BF-A4BA-5778CF77BD7B}" dt="2022-11-30T02:01:46.100" v="2745" actId="26606"/>
          <ac:spMkLst>
            <pc:docMk/>
            <pc:sldMk cId="1000752283" sldId="260"/>
            <ac:spMk id="26" creationId="{8651CFA9-6065-4243-AC48-858E359780B1}"/>
          </ac:spMkLst>
        </pc:spChg>
        <pc:spChg chg="add del">
          <ac:chgData name="Ashley Mcguire" userId="c39f3073-860e-4120-9a2a-081301fd9045" providerId="ADAL" clId="{5C9FFDD7-49AF-47BF-A4BA-5778CF77BD7B}" dt="2022-11-30T02:01:46.100" v="2745" actId="26606"/>
          <ac:spMkLst>
            <pc:docMk/>
            <pc:sldMk cId="1000752283" sldId="260"/>
            <ac:spMk id="28" creationId="{FBC8BBE5-981E-4B0B-9654-32B5668BFF31}"/>
          </ac:spMkLst>
        </pc:spChg>
        <pc:spChg chg="add del">
          <ac:chgData name="Ashley Mcguire" userId="c39f3073-860e-4120-9a2a-081301fd9045" providerId="ADAL" clId="{5C9FFDD7-49AF-47BF-A4BA-5778CF77BD7B}" dt="2022-11-30T02:27:26.449" v="3610"/>
          <ac:spMkLst>
            <pc:docMk/>
            <pc:sldMk cId="1000752283" sldId="260"/>
            <ac:spMk id="34" creationId="{A4FB2F27-3F7D-440E-A905-86607A926A29}"/>
          </ac:spMkLst>
        </pc:spChg>
        <pc:spChg chg="add del">
          <ac:chgData name="Ashley Mcguire" userId="c39f3073-860e-4120-9a2a-081301fd9045" providerId="ADAL" clId="{5C9FFDD7-49AF-47BF-A4BA-5778CF77BD7B}" dt="2022-11-30T02:27:26.449" v="3610"/>
          <ac:spMkLst>
            <pc:docMk/>
            <pc:sldMk cId="1000752283" sldId="260"/>
            <ac:spMk id="35" creationId="{AF678C14-A033-4139-BCA9-8382B039648B}"/>
          </ac:spMkLst>
        </pc:spChg>
        <pc:grpChg chg="add del">
          <ac:chgData name="Ashley Mcguire" userId="c39f3073-860e-4120-9a2a-081301fd9045" providerId="ADAL" clId="{5C9FFDD7-49AF-47BF-A4BA-5778CF77BD7B}" dt="2022-11-30T02:00:44.385" v="2740" actId="26606"/>
          <ac:grpSpMkLst>
            <pc:docMk/>
            <pc:sldMk cId="1000752283" sldId="260"/>
            <ac:grpSpMk id="14" creationId="{0974BA0E-B544-45F7-A92D-96789A822039}"/>
          </ac:grpSpMkLst>
        </pc:grpChg>
        <pc:grpChg chg="add del">
          <ac:chgData name="Ashley Mcguire" userId="c39f3073-860e-4120-9a2a-081301fd9045" providerId="ADAL" clId="{5C9FFDD7-49AF-47BF-A4BA-5778CF77BD7B}" dt="2022-11-30T02:01:46.141" v="2746" actId="26606"/>
          <ac:grpSpMkLst>
            <pc:docMk/>
            <pc:sldMk cId="1000752283" sldId="260"/>
            <ac:grpSpMk id="21" creationId="{14BC94DC-F247-4A15-B059-A48AEE4AB434}"/>
          </ac:grpSpMkLst>
        </pc:grpChg>
        <pc:grpChg chg="add del">
          <ac:chgData name="Ashley Mcguire" userId="c39f3073-860e-4120-9a2a-081301fd9045" providerId="ADAL" clId="{5C9FFDD7-49AF-47BF-A4BA-5778CF77BD7B}" dt="2022-11-30T02:01:46.100" v="2745" actId="26606"/>
          <ac:grpSpMkLst>
            <pc:docMk/>
            <pc:sldMk cId="1000752283" sldId="260"/>
            <ac:grpSpMk id="30" creationId="{8ED5E97A-D21B-4AA4-83CF-DA3A380E301A}"/>
          </ac:grpSpMkLst>
        </pc:grpChg>
        <pc:grpChg chg="add del">
          <ac:chgData name="Ashley Mcguire" userId="c39f3073-860e-4120-9a2a-081301fd9045" providerId="ADAL" clId="{5C9FFDD7-49AF-47BF-A4BA-5778CF77BD7B}" dt="2022-11-30T02:27:26.449" v="3610"/>
          <ac:grpSpMkLst>
            <pc:docMk/>
            <pc:sldMk cId="1000752283" sldId="260"/>
            <ac:grpSpMk id="36" creationId="{3489A2D2-B3AA-488C-B20E-15DBB97548C6}"/>
          </ac:grpSpMkLst>
        </pc:grpChg>
        <pc:picChg chg="add del mod">
          <ac:chgData name="Ashley Mcguire" userId="c39f3073-860e-4120-9a2a-081301fd9045" providerId="ADAL" clId="{5C9FFDD7-49AF-47BF-A4BA-5778CF77BD7B}" dt="2022-11-30T02:00:48.767" v="2742" actId="478"/>
          <ac:picMkLst>
            <pc:docMk/>
            <pc:sldMk cId="1000752283" sldId="260"/>
            <ac:picMk id="5" creationId="{F882AED3-6123-1E52-83A7-2A8B6380FCFC}"/>
          </ac:picMkLst>
        </pc:picChg>
        <pc:picChg chg="add mod">
          <ac:chgData name="Ashley Mcguire" userId="c39f3073-860e-4120-9a2a-081301fd9045" providerId="ADAL" clId="{5C9FFDD7-49AF-47BF-A4BA-5778CF77BD7B}" dt="2022-11-30T02:01:46.141" v="2746" actId="26606"/>
          <ac:picMkLst>
            <pc:docMk/>
            <pc:sldMk cId="1000752283" sldId="260"/>
            <ac:picMk id="7" creationId="{EDAA8144-8456-EBB4-4B65-02DB57DDB7AC}"/>
          </ac:picMkLst>
        </pc:picChg>
      </pc:sldChg>
      <pc:sldChg chg="addSp delSp modSp new mod ord setBg delDesignElem">
        <pc:chgData name="Ashley Mcguire" userId="c39f3073-860e-4120-9a2a-081301fd9045" providerId="ADAL" clId="{5C9FFDD7-49AF-47BF-A4BA-5778CF77BD7B}" dt="2022-11-30T02:43:40.672" v="4389"/>
        <pc:sldMkLst>
          <pc:docMk/>
          <pc:sldMk cId="1042954339" sldId="261"/>
        </pc:sldMkLst>
        <pc:spChg chg="mod">
          <ac:chgData name="Ashley Mcguire" userId="c39f3073-860e-4120-9a2a-081301fd9045" providerId="ADAL" clId="{5C9FFDD7-49AF-47BF-A4BA-5778CF77BD7B}" dt="2022-11-30T02:21:06.767" v="3551" actId="20577"/>
          <ac:spMkLst>
            <pc:docMk/>
            <pc:sldMk cId="1042954339" sldId="261"/>
            <ac:spMk id="2" creationId="{97655004-9FCD-955C-0066-7B7F0E820FD7}"/>
          </ac:spMkLst>
        </pc:spChg>
        <pc:spChg chg="mod">
          <ac:chgData name="Ashley Mcguire" userId="c39f3073-860e-4120-9a2a-081301fd9045" providerId="ADAL" clId="{5C9FFDD7-49AF-47BF-A4BA-5778CF77BD7B}" dt="2022-11-30T02:21:22.914" v="3552" actId="255"/>
          <ac:spMkLst>
            <pc:docMk/>
            <pc:sldMk cId="1042954339" sldId="261"/>
            <ac:spMk id="3" creationId="{465D57DB-F4B3-EDBA-A57E-07574472EF83}"/>
          </ac:spMkLst>
        </pc:spChg>
        <pc:spChg chg="add del">
          <ac:chgData name="Ashley Mcguire" userId="c39f3073-860e-4120-9a2a-081301fd9045" providerId="ADAL" clId="{5C9FFDD7-49AF-47BF-A4BA-5778CF77BD7B}" dt="2022-11-30T02:20:50.528" v="3533" actId="26606"/>
          <ac:spMkLst>
            <pc:docMk/>
            <pc:sldMk cId="1042954339" sldId="261"/>
            <ac:spMk id="10" creationId="{8651CFA9-6065-4243-AC48-858E359780B1}"/>
          </ac:spMkLst>
        </pc:spChg>
        <pc:spChg chg="add del">
          <ac:chgData name="Ashley Mcguire" userId="c39f3073-860e-4120-9a2a-081301fd9045" providerId="ADAL" clId="{5C9FFDD7-49AF-47BF-A4BA-5778CF77BD7B}" dt="2022-11-30T02:20:50.528" v="3533" actId="26606"/>
          <ac:spMkLst>
            <pc:docMk/>
            <pc:sldMk cId="1042954339" sldId="261"/>
            <ac:spMk id="12" creationId="{E8B2F707-EF35-4955-8439-F76145F3CD7E}"/>
          </ac:spMkLst>
        </pc:spChg>
        <pc:spChg chg="add del">
          <ac:chgData name="Ashley Mcguire" userId="c39f3073-860e-4120-9a2a-081301fd9045" providerId="ADAL" clId="{5C9FFDD7-49AF-47BF-A4BA-5778CF77BD7B}" dt="2022-11-30T02:20:50.528" v="3533" actId="26606"/>
          <ac:spMkLst>
            <pc:docMk/>
            <pc:sldMk cId="1042954339" sldId="261"/>
            <ac:spMk id="14" creationId="{A905C581-3E86-4ADD-9EDD-5FA87B461238}"/>
          </ac:spMkLst>
        </pc:spChg>
        <pc:spChg chg="add del">
          <ac:chgData name="Ashley Mcguire" userId="c39f3073-860e-4120-9a2a-081301fd9045" providerId="ADAL" clId="{5C9FFDD7-49AF-47BF-A4BA-5778CF77BD7B}" dt="2022-11-30T02:27:26.449" v="3610"/>
          <ac:spMkLst>
            <pc:docMk/>
            <pc:sldMk cId="1042954339" sldId="261"/>
            <ac:spMk id="16" creationId="{8651CFA9-6065-4243-AC48-858E359780B1}"/>
          </ac:spMkLst>
        </pc:spChg>
        <pc:spChg chg="add del">
          <ac:chgData name="Ashley Mcguire" userId="c39f3073-860e-4120-9a2a-081301fd9045" providerId="ADAL" clId="{5C9FFDD7-49AF-47BF-A4BA-5778CF77BD7B}" dt="2022-11-30T02:27:26.449" v="3610"/>
          <ac:spMkLst>
            <pc:docMk/>
            <pc:sldMk cId="1042954339" sldId="261"/>
            <ac:spMk id="17" creationId="{E8B2F707-EF35-4955-8439-F76145F3CD7E}"/>
          </ac:spMkLst>
        </pc:spChg>
        <pc:spChg chg="add del">
          <ac:chgData name="Ashley Mcguire" userId="c39f3073-860e-4120-9a2a-081301fd9045" providerId="ADAL" clId="{5C9FFDD7-49AF-47BF-A4BA-5778CF77BD7B}" dt="2022-11-30T02:27:26.449" v="3610"/>
          <ac:spMkLst>
            <pc:docMk/>
            <pc:sldMk cId="1042954339" sldId="261"/>
            <ac:spMk id="18" creationId="{DA476813-4CEE-408B-852D-3E51E30B17BE}"/>
          </ac:spMkLst>
        </pc:spChg>
        <pc:picChg chg="add mod ord">
          <ac:chgData name="Ashley Mcguire" userId="c39f3073-860e-4120-9a2a-081301fd9045" providerId="ADAL" clId="{5C9FFDD7-49AF-47BF-A4BA-5778CF77BD7B}" dt="2022-11-30T02:20:50.575" v="3534" actId="26606"/>
          <ac:picMkLst>
            <pc:docMk/>
            <pc:sldMk cId="1042954339" sldId="261"/>
            <ac:picMk id="5" creationId="{158A2315-7C19-33D3-9986-28C4890D18AD}"/>
          </ac:picMkLst>
        </pc:picChg>
      </pc:sldChg>
      <pc:sldChg chg="addSp delSp modSp new mod setBg delDesignElem">
        <pc:chgData name="Ashley Mcguire" userId="c39f3073-860e-4120-9a2a-081301fd9045" providerId="ADAL" clId="{5C9FFDD7-49AF-47BF-A4BA-5778CF77BD7B}" dt="2022-11-30T02:37:55.228" v="4379" actId="255"/>
        <pc:sldMkLst>
          <pc:docMk/>
          <pc:sldMk cId="1348491871" sldId="262"/>
        </pc:sldMkLst>
        <pc:spChg chg="mod ord">
          <ac:chgData name="Ashley Mcguire" userId="c39f3073-860e-4120-9a2a-081301fd9045" providerId="ADAL" clId="{5C9FFDD7-49AF-47BF-A4BA-5778CF77BD7B}" dt="2022-11-30T02:28:41.746" v="3616" actId="26606"/>
          <ac:spMkLst>
            <pc:docMk/>
            <pc:sldMk cId="1348491871" sldId="262"/>
            <ac:spMk id="2" creationId="{F256D0F0-DD76-F2C7-2A5E-B0E69CFFA0DA}"/>
          </ac:spMkLst>
        </pc:spChg>
        <pc:spChg chg="del">
          <ac:chgData name="Ashley Mcguire" userId="c39f3073-860e-4120-9a2a-081301fd9045" providerId="ADAL" clId="{5C9FFDD7-49AF-47BF-A4BA-5778CF77BD7B}" dt="2022-11-30T02:25:12.730" v="3560" actId="931"/>
          <ac:spMkLst>
            <pc:docMk/>
            <pc:sldMk cId="1348491871" sldId="262"/>
            <ac:spMk id="3" creationId="{2F7FDA4C-DE3B-F3EA-328B-5DB05EBC1FF2}"/>
          </ac:spMkLst>
        </pc:spChg>
        <pc:spChg chg="add del mod">
          <ac:chgData name="Ashley Mcguire" userId="c39f3073-860e-4120-9a2a-081301fd9045" providerId="ADAL" clId="{5C9FFDD7-49AF-47BF-A4BA-5778CF77BD7B}" dt="2022-11-30T02:28:38.854" v="3615" actId="931"/>
          <ac:spMkLst>
            <pc:docMk/>
            <pc:sldMk cId="1348491871" sldId="262"/>
            <ac:spMk id="7" creationId="{20D21869-8973-4882-C62B-4941A6FFA108}"/>
          </ac:spMkLst>
        </pc:spChg>
        <pc:spChg chg="add del">
          <ac:chgData name="Ashley Mcguire" userId="c39f3073-860e-4120-9a2a-081301fd9045" providerId="ADAL" clId="{5C9FFDD7-49AF-47BF-A4BA-5778CF77BD7B}" dt="2022-11-30T02:25:35.043" v="3562" actId="26606"/>
          <ac:spMkLst>
            <pc:docMk/>
            <pc:sldMk cId="1348491871" sldId="262"/>
            <ac:spMk id="9" creationId="{DAA06B83-07F5-F1C1-23F4-12443FA296E3}"/>
          </ac:spMkLst>
        </pc:spChg>
        <pc:spChg chg="add del">
          <ac:chgData name="Ashley Mcguire" userId="c39f3073-860e-4120-9a2a-081301fd9045" providerId="ADAL" clId="{5C9FFDD7-49AF-47BF-A4BA-5778CF77BD7B}" dt="2022-11-30T02:26:29.093" v="3595" actId="26606"/>
          <ac:spMkLst>
            <pc:docMk/>
            <pc:sldMk cId="1348491871" sldId="262"/>
            <ac:spMk id="10" creationId="{0BABF38A-8A0D-492E-BD20-6CF4D46B50BD}"/>
          </ac:spMkLst>
        </pc:spChg>
        <pc:spChg chg="add del">
          <ac:chgData name="Ashley Mcguire" userId="c39f3073-860e-4120-9a2a-081301fd9045" providerId="ADAL" clId="{5C9FFDD7-49AF-47BF-A4BA-5778CF77BD7B}" dt="2022-11-30T02:25:35.043" v="3562" actId="26606"/>
          <ac:spMkLst>
            <pc:docMk/>
            <pc:sldMk cId="1348491871" sldId="262"/>
            <ac:spMk id="12" creationId="{8651CFA9-6065-4243-AC48-858E359780B1}"/>
          </ac:spMkLst>
        </pc:spChg>
        <pc:spChg chg="add del">
          <ac:chgData name="Ashley Mcguire" userId="c39f3073-860e-4120-9a2a-081301fd9045" providerId="ADAL" clId="{5C9FFDD7-49AF-47BF-A4BA-5778CF77BD7B}" dt="2022-11-30T02:25:35.043" v="3562" actId="26606"/>
          <ac:spMkLst>
            <pc:docMk/>
            <pc:sldMk cId="1348491871" sldId="262"/>
            <ac:spMk id="14" creationId="{FBC8BBE5-981E-4B0B-9654-32B5668BFF31}"/>
          </ac:spMkLst>
        </pc:spChg>
        <pc:spChg chg="add del">
          <ac:chgData name="Ashley Mcguire" userId="c39f3073-860e-4120-9a2a-081301fd9045" providerId="ADAL" clId="{5C9FFDD7-49AF-47BF-A4BA-5778CF77BD7B}" dt="2022-11-30T02:26:29.093" v="3595" actId="26606"/>
          <ac:spMkLst>
            <pc:docMk/>
            <pc:sldMk cId="1348491871" sldId="262"/>
            <ac:spMk id="21" creationId="{37FDDF72-DE39-4F99-A3C1-DD9D7815D7DB}"/>
          </ac:spMkLst>
        </pc:spChg>
        <pc:spChg chg="add del">
          <ac:chgData name="Ashley Mcguire" userId="c39f3073-860e-4120-9a2a-081301fd9045" providerId="ADAL" clId="{5C9FFDD7-49AF-47BF-A4BA-5778CF77BD7B}" dt="2022-11-30T02:26:29.093" v="3595" actId="26606"/>
          <ac:spMkLst>
            <pc:docMk/>
            <pc:sldMk cId="1348491871" sldId="262"/>
            <ac:spMk id="22" creationId="{5E4ECE80-3AD1-450C-B62A-98788F193948}"/>
          </ac:spMkLst>
        </pc:spChg>
        <pc:spChg chg="add del mod">
          <ac:chgData name="Ashley Mcguire" userId="c39f3073-860e-4120-9a2a-081301fd9045" providerId="ADAL" clId="{5C9FFDD7-49AF-47BF-A4BA-5778CF77BD7B}" dt="2022-11-30T02:27:46.433" v="3613" actId="26606"/>
          <ac:spMkLst>
            <pc:docMk/>
            <pc:sldMk cId="1348491871" sldId="262"/>
            <ac:spMk id="26" creationId="{92FABBDC-21F1-9A82-21FA-F0290818354C}"/>
          </ac:spMkLst>
        </pc:spChg>
        <pc:spChg chg="add del">
          <ac:chgData name="Ashley Mcguire" userId="c39f3073-860e-4120-9a2a-081301fd9045" providerId="ADAL" clId="{5C9FFDD7-49AF-47BF-A4BA-5778CF77BD7B}" dt="2022-11-30T02:27:46.433" v="3613" actId="26606"/>
          <ac:spMkLst>
            <pc:docMk/>
            <pc:sldMk cId="1348491871" sldId="262"/>
            <ac:spMk id="29" creationId="{A4FB2F27-3F7D-440E-A905-86607A926A29}"/>
          </ac:spMkLst>
        </pc:spChg>
        <pc:spChg chg="add del">
          <ac:chgData name="Ashley Mcguire" userId="c39f3073-860e-4120-9a2a-081301fd9045" providerId="ADAL" clId="{5C9FFDD7-49AF-47BF-A4BA-5778CF77BD7B}" dt="2022-11-30T02:27:46.433" v="3613" actId="26606"/>
          <ac:spMkLst>
            <pc:docMk/>
            <pc:sldMk cId="1348491871" sldId="262"/>
            <ac:spMk id="31" creationId="{AF678C14-A033-4139-BCA9-8382B039648B}"/>
          </ac:spMkLst>
        </pc:spChg>
        <pc:spChg chg="add del">
          <ac:chgData name="Ashley Mcguire" userId="c39f3073-860e-4120-9a2a-081301fd9045" providerId="ADAL" clId="{5C9FFDD7-49AF-47BF-A4BA-5778CF77BD7B}" dt="2022-11-30T02:27:46.433" v="3613" actId="26606"/>
          <ac:spMkLst>
            <pc:docMk/>
            <pc:sldMk cId="1348491871" sldId="262"/>
            <ac:spMk id="33" creationId="{C2D5331B-6E57-4C50-8FBB-431781288905}"/>
          </ac:spMkLst>
        </pc:spChg>
        <pc:spChg chg="add del">
          <ac:chgData name="Ashley Mcguire" userId="c39f3073-860e-4120-9a2a-081301fd9045" providerId="ADAL" clId="{5C9FFDD7-49AF-47BF-A4BA-5778CF77BD7B}" dt="2022-11-30T02:27:46.397" v="3612" actId="26606"/>
          <ac:spMkLst>
            <pc:docMk/>
            <pc:sldMk cId="1348491871" sldId="262"/>
            <ac:spMk id="42" creationId="{8651CFA9-6065-4243-AC48-858E359780B1}"/>
          </ac:spMkLst>
        </pc:spChg>
        <pc:spChg chg="add del">
          <ac:chgData name="Ashley Mcguire" userId="c39f3073-860e-4120-9a2a-081301fd9045" providerId="ADAL" clId="{5C9FFDD7-49AF-47BF-A4BA-5778CF77BD7B}" dt="2022-11-30T02:27:46.397" v="3612" actId="26606"/>
          <ac:spMkLst>
            <pc:docMk/>
            <pc:sldMk cId="1348491871" sldId="262"/>
            <ac:spMk id="44" creationId="{E8B2F707-EF35-4955-8439-F76145F3CD7E}"/>
          </ac:spMkLst>
        </pc:spChg>
        <pc:spChg chg="add del">
          <ac:chgData name="Ashley Mcguire" userId="c39f3073-860e-4120-9a2a-081301fd9045" providerId="ADAL" clId="{5C9FFDD7-49AF-47BF-A4BA-5778CF77BD7B}" dt="2022-11-30T02:27:46.397" v="3612" actId="26606"/>
          <ac:spMkLst>
            <pc:docMk/>
            <pc:sldMk cId="1348491871" sldId="262"/>
            <ac:spMk id="46" creationId="{DA476813-4CEE-408B-852D-3E51E30B17BE}"/>
          </ac:spMkLst>
        </pc:spChg>
        <pc:spChg chg="add del">
          <ac:chgData name="Ashley Mcguire" userId="c39f3073-860e-4120-9a2a-081301fd9045" providerId="ADAL" clId="{5C9FFDD7-49AF-47BF-A4BA-5778CF77BD7B}" dt="2022-11-30T02:28:41.746" v="3616" actId="26606"/>
          <ac:spMkLst>
            <pc:docMk/>
            <pc:sldMk cId="1348491871" sldId="262"/>
            <ac:spMk id="48" creationId="{DCE0245F-7D4D-413E-940B-1D9D9A171161}"/>
          </ac:spMkLst>
        </pc:spChg>
        <pc:spChg chg="add del">
          <ac:chgData name="Ashley Mcguire" userId="c39f3073-860e-4120-9a2a-081301fd9045" providerId="ADAL" clId="{5C9FFDD7-49AF-47BF-A4BA-5778CF77BD7B}" dt="2022-11-30T02:28:41.746" v="3616" actId="26606"/>
          <ac:spMkLst>
            <pc:docMk/>
            <pc:sldMk cId="1348491871" sldId="262"/>
            <ac:spMk id="49" creationId="{0BABF38A-8A0D-492E-BD20-6CF4D46B50BD}"/>
          </ac:spMkLst>
        </pc:spChg>
        <pc:spChg chg="add del">
          <ac:chgData name="Ashley Mcguire" userId="c39f3073-860e-4120-9a2a-081301fd9045" providerId="ADAL" clId="{5C9FFDD7-49AF-47BF-A4BA-5778CF77BD7B}" dt="2022-11-30T02:28:41.746" v="3616" actId="26606"/>
          <ac:spMkLst>
            <pc:docMk/>
            <pc:sldMk cId="1348491871" sldId="262"/>
            <ac:spMk id="54" creationId="{297F7562-DBE2-4729-835D-1486BBB4373A}"/>
          </ac:spMkLst>
        </pc:spChg>
        <pc:spChg chg="add mod">
          <ac:chgData name="Ashley Mcguire" userId="c39f3073-860e-4120-9a2a-081301fd9045" providerId="ADAL" clId="{5C9FFDD7-49AF-47BF-A4BA-5778CF77BD7B}" dt="2022-11-30T02:37:55.228" v="4379" actId="255"/>
          <ac:spMkLst>
            <pc:docMk/>
            <pc:sldMk cId="1348491871" sldId="262"/>
            <ac:spMk id="58" creationId="{DC24EC25-A144-0DBE-7309-D836FB9BE5A0}"/>
          </ac:spMkLst>
        </pc:spChg>
        <pc:spChg chg="add">
          <ac:chgData name="Ashley Mcguire" userId="c39f3073-860e-4120-9a2a-081301fd9045" providerId="ADAL" clId="{5C9FFDD7-49AF-47BF-A4BA-5778CF77BD7B}" dt="2022-11-30T02:28:41.746" v="3616" actId="26606"/>
          <ac:spMkLst>
            <pc:docMk/>
            <pc:sldMk cId="1348491871" sldId="262"/>
            <ac:spMk id="61" creationId="{8651CFA9-6065-4243-AC48-858E359780B1}"/>
          </ac:spMkLst>
        </pc:spChg>
        <pc:spChg chg="add">
          <ac:chgData name="Ashley Mcguire" userId="c39f3073-860e-4120-9a2a-081301fd9045" providerId="ADAL" clId="{5C9FFDD7-49AF-47BF-A4BA-5778CF77BD7B}" dt="2022-11-30T02:28:41.746" v="3616" actId="26606"/>
          <ac:spMkLst>
            <pc:docMk/>
            <pc:sldMk cId="1348491871" sldId="262"/>
            <ac:spMk id="63" creationId="{E8B2F707-EF35-4955-8439-F76145F3CD7E}"/>
          </ac:spMkLst>
        </pc:spChg>
        <pc:spChg chg="add">
          <ac:chgData name="Ashley Mcguire" userId="c39f3073-860e-4120-9a2a-081301fd9045" providerId="ADAL" clId="{5C9FFDD7-49AF-47BF-A4BA-5778CF77BD7B}" dt="2022-11-30T02:28:41.746" v="3616" actId="26606"/>
          <ac:spMkLst>
            <pc:docMk/>
            <pc:sldMk cId="1348491871" sldId="262"/>
            <ac:spMk id="65" creationId="{DA476813-4CEE-408B-852D-3E51E30B17BE}"/>
          </ac:spMkLst>
        </pc:spChg>
        <pc:grpChg chg="add del">
          <ac:chgData name="Ashley Mcguire" userId="c39f3073-860e-4120-9a2a-081301fd9045" providerId="ADAL" clId="{5C9FFDD7-49AF-47BF-A4BA-5778CF77BD7B}" dt="2022-11-30T02:25:35.043" v="3562" actId="26606"/>
          <ac:grpSpMkLst>
            <pc:docMk/>
            <pc:sldMk cId="1348491871" sldId="262"/>
            <ac:grpSpMk id="16" creationId="{8ED5E97A-D21B-4AA4-83CF-DA3A380E301A}"/>
          </ac:grpSpMkLst>
        </pc:grpChg>
        <pc:grpChg chg="add del">
          <ac:chgData name="Ashley Mcguire" userId="c39f3073-860e-4120-9a2a-081301fd9045" providerId="ADAL" clId="{5C9FFDD7-49AF-47BF-A4BA-5778CF77BD7B}" dt="2022-11-30T02:27:46.433" v="3613" actId="26606"/>
          <ac:grpSpMkLst>
            <pc:docMk/>
            <pc:sldMk cId="1348491871" sldId="262"/>
            <ac:grpSpMk id="35" creationId="{E4A40E9D-B0FA-4A78-B58C-87A64C4FD5C8}"/>
          </ac:grpSpMkLst>
        </pc:grpChg>
        <pc:grpChg chg="add del">
          <ac:chgData name="Ashley Mcguire" userId="c39f3073-860e-4120-9a2a-081301fd9045" providerId="ADAL" clId="{5C9FFDD7-49AF-47BF-A4BA-5778CF77BD7B}" dt="2022-11-30T02:28:41.746" v="3616" actId="26606"/>
          <ac:grpSpMkLst>
            <pc:docMk/>
            <pc:sldMk cId="1348491871" sldId="262"/>
            <ac:grpSpMk id="50" creationId="{5BB11B77-16CE-4796-9677-F0ED67FCEC1B}"/>
          </ac:grpSpMkLst>
        </pc:grpChg>
        <pc:picChg chg="add del mod ord">
          <ac:chgData name="Ashley Mcguire" userId="c39f3073-860e-4120-9a2a-081301fd9045" providerId="ADAL" clId="{5C9FFDD7-49AF-47BF-A4BA-5778CF77BD7B}" dt="2022-11-30T02:27:57.012" v="3614" actId="478"/>
          <ac:picMkLst>
            <pc:docMk/>
            <pc:sldMk cId="1348491871" sldId="262"/>
            <ac:picMk id="5" creationId="{D281A584-09B3-3D46-B2E5-06769D589744}"/>
          </ac:picMkLst>
        </pc:picChg>
        <pc:picChg chg="add mod">
          <ac:chgData name="Ashley Mcguire" userId="c39f3073-860e-4120-9a2a-081301fd9045" providerId="ADAL" clId="{5C9FFDD7-49AF-47BF-A4BA-5778CF77BD7B}" dt="2022-11-30T02:28:41.746" v="3616" actId="26606"/>
          <ac:picMkLst>
            <pc:docMk/>
            <pc:sldMk cId="1348491871" sldId="262"/>
            <ac:picMk id="11" creationId="{D8CC2CE5-E214-773C-25EE-4BD4133E0DF0}"/>
          </ac:picMkLst>
        </pc:picChg>
        <pc:picChg chg="add del">
          <ac:chgData name="Ashley Mcguire" userId="c39f3073-860e-4120-9a2a-081301fd9045" providerId="ADAL" clId="{5C9FFDD7-49AF-47BF-A4BA-5778CF77BD7B}" dt="2022-11-30T02:26:29.093" v="3595" actId="26606"/>
          <ac:picMkLst>
            <pc:docMk/>
            <pc:sldMk cId="1348491871" sldId="262"/>
            <ac:picMk id="20" creationId="{BC526B7A-4801-4FD1-95C8-03AF22629E87}"/>
          </ac:picMkLst>
        </pc:picChg>
        <pc:picChg chg="add del">
          <ac:chgData name="Ashley Mcguire" userId="c39f3073-860e-4120-9a2a-081301fd9045" providerId="ADAL" clId="{5C9FFDD7-49AF-47BF-A4BA-5778CF77BD7B}" dt="2022-11-30T02:28:41.746" v="3616" actId="26606"/>
          <ac:picMkLst>
            <pc:docMk/>
            <pc:sldMk cId="1348491871" sldId="262"/>
            <ac:picMk id="53" creationId="{BC526B7A-4801-4FD1-95C8-03AF22629E87}"/>
          </ac:picMkLst>
        </pc:picChg>
      </pc:sldChg>
      <pc:sldChg chg="new del">
        <pc:chgData name="Ashley Mcguire" userId="c39f3073-860e-4120-9a2a-081301fd9045" providerId="ADAL" clId="{5C9FFDD7-49AF-47BF-A4BA-5778CF77BD7B}" dt="2022-11-30T02:43:35.592" v="4385" actId="2696"/>
        <pc:sldMkLst>
          <pc:docMk/>
          <pc:sldMk cId="1291607623" sldId="26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11/29/2022</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25446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11/29/2022</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7413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11/29/2022</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31198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11/29/2022</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9174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11/29/2022</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5379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11/29/2022</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06016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11/29/2022</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3724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11/29/2022</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51075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11/29/2022</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7205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11/29/2022</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37290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11/29/2022</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9196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11/29/2022</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21373829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75" r:id="rId3"/>
    <p:sldLayoutId id="2147483676" r:id="rId4"/>
    <p:sldLayoutId id="2147483677" r:id="rId5"/>
    <p:sldLayoutId id="2147483678" r:id="rId6"/>
    <p:sldLayoutId id="2147483679" r:id="rId7"/>
    <p:sldLayoutId id="2147483683" r:id="rId8"/>
    <p:sldLayoutId id="2147483680" r:id="rId9"/>
    <p:sldLayoutId id="2147483681" r:id="rId10"/>
    <p:sldLayoutId id="2147483682"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67" name="Picture 66">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69" name="Rectangle 6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1" name="Rectangle 7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73" name="Group 72">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74" name="Picture 73">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75" name="Picture 74">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C3CB5047-A8A8-2486-92DD-5F6C3DB3AB71}"/>
              </a:ext>
            </a:extLst>
          </p:cNvPr>
          <p:cNvSpPr>
            <a:spLocks noGrp="1"/>
          </p:cNvSpPr>
          <p:nvPr>
            <p:ph type="ctrTitle"/>
          </p:nvPr>
        </p:nvSpPr>
        <p:spPr>
          <a:xfrm>
            <a:off x="838200" y="586992"/>
            <a:ext cx="5638800" cy="2461008"/>
          </a:xfrm>
        </p:spPr>
        <p:txBody>
          <a:bodyPr vert="horz" lIns="91440" tIns="45720" rIns="91440" bIns="45720" rtlCol="0" anchor="ctr">
            <a:normAutofit/>
          </a:bodyPr>
          <a:lstStyle/>
          <a:p>
            <a:pPr algn="l">
              <a:lnSpc>
                <a:spcPct val="90000"/>
              </a:lnSpc>
            </a:pPr>
            <a:r>
              <a:rPr lang="en-US" sz="4100"/>
              <a:t>Compliance Presentation</a:t>
            </a:r>
            <a:br>
              <a:rPr lang="en-US" sz="4100"/>
            </a:br>
            <a:r>
              <a:rPr lang="en-US" sz="4100"/>
              <a:t>Pain Medication Effectiveness</a:t>
            </a:r>
          </a:p>
        </p:txBody>
      </p:sp>
      <p:sp>
        <p:nvSpPr>
          <p:cNvPr id="3" name="Subtitle 2">
            <a:extLst>
              <a:ext uri="{FF2B5EF4-FFF2-40B4-BE49-F238E27FC236}">
                <a16:creationId xmlns:a16="http://schemas.microsoft.com/office/drawing/2014/main" id="{AB612458-DD10-863D-86D6-4348260FF92D}"/>
              </a:ext>
            </a:extLst>
          </p:cNvPr>
          <p:cNvSpPr>
            <a:spLocks noGrp="1"/>
          </p:cNvSpPr>
          <p:nvPr>
            <p:ph type="subTitle" idx="1"/>
          </p:nvPr>
        </p:nvSpPr>
        <p:spPr>
          <a:xfrm>
            <a:off x="838200" y="3124200"/>
            <a:ext cx="5638437" cy="3156166"/>
          </a:xfrm>
        </p:spPr>
        <p:txBody>
          <a:bodyPr vert="horz" lIns="91440" tIns="45720" rIns="91440" bIns="45720" rtlCol="0" anchor="ctr">
            <a:normAutofit/>
          </a:bodyPr>
          <a:lstStyle/>
          <a:p>
            <a:pPr algn="l"/>
            <a:r>
              <a:rPr lang="en-US" sz="1800" dirty="0"/>
              <a:t>NU339</a:t>
            </a:r>
          </a:p>
          <a:p>
            <a:pPr algn="l"/>
            <a:r>
              <a:rPr lang="en-US" sz="1800" dirty="0"/>
              <a:t>Dr. Tammy Killen</a:t>
            </a:r>
          </a:p>
          <a:p>
            <a:pPr algn="l"/>
            <a:r>
              <a:rPr lang="en-US" sz="1800" dirty="0"/>
              <a:t>Jacksonville State University</a:t>
            </a:r>
          </a:p>
          <a:p>
            <a:pPr algn="l"/>
            <a:r>
              <a:rPr lang="en-US" sz="1800" dirty="0"/>
              <a:t>Ashley McGuire</a:t>
            </a:r>
          </a:p>
        </p:txBody>
      </p:sp>
      <p:pic>
        <p:nvPicPr>
          <p:cNvPr id="6" name="Picture 5" descr="Assorted pills and capsules">
            <a:extLst>
              <a:ext uri="{FF2B5EF4-FFF2-40B4-BE49-F238E27FC236}">
                <a16:creationId xmlns:a16="http://schemas.microsoft.com/office/drawing/2014/main" id="{80DA5E6F-B465-F4B9-8C80-ABCA558F1B1E}"/>
              </a:ext>
            </a:extLst>
          </p:cNvPr>
          <p:cNvPicPr>
            <a:picLocks noChangeAspect="1"/>
          </p:cNvPicPr>
          <p:nvPr/>
        </p:nvPicPr>
        <p:blipFill rotWithShape="1">
          <a:blip r:embed="rId5">
            <a:extLst>
              <a:ext uri="{28A0092B-C50C-407E-A947-70E740481C1C}">
                <a14:useLocalDpi xmlns:a14="http://schemas.microsoft.com/office/drawing/2010/main" val="0"/>
              </a:ext>
            </a:extLst>
          </a:blip>
          <a:srcRect l="16308" r="31805" b="-2"/>
          <a:stretch/>
        </p:blipFill>
        <p:spPr>
          <a:xfrm>
            <a:off x="6861048" y="1"/>
            <a:ext cx="5330952" cy="6858000"/>
          </a:xfrm>
          <a:prstGeom prst="rect">
            <a:avLst/>
          </a:prstGeom>
        </p:spPr>
      </p:pic>
    </p:spTree>
    <p:extLst>
      <p:ext uri="{BB962C8B-B14F-4D97-AF65-F5344CB8AC3E}">
        <p14:creationId xmlns:p14="http://schemas.microsoft.com/office/powerpoint/2010/main" val="3504039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4" name="Rectangle 43">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6" name="Rectangle 45">
            <a:extLst>
              <a:ext uri="{FF2B5EF4-FFF2-40B4-BE49-F238E27FC236}">
                <a16:creationId xmlns:a16="http://schemas.microsoft.com/office/drawing/2014/main" id="{A905C581-3E86-4ADD-9EDD-5FA87B461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6"/>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Content Placeholder 10" descr="Cartoon checklist and pencil">
            <a:extLst>
              <a:ext uri="{FF2B5EF4-FFF2-40B4-BE49-F238E27FC236}">
                <a16:creationId xmlns:a16="http://schemas.microsoft.com/office/drawing/2014/main" id="{8C7CCC69-75C9-85CE-B68E-910B707780C8}"/>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11399" r="-1" b="13597"/>
          <a:stretch/>
        </p:blipFill>
        <p:spPr>
          <a:xfrm>
            <a:off x="20" y="10"/>
            <a:ext cx="12188932" cy="6856614"/>
          </a:xfrm>
          <a:prstGeom prst="rect">
            <a:avLst/>
          </a:prstGeom>
        </p:spPr>
      </p:pic>
      <p:sp>
        <p:nvSpPr>
          <p:cNvPr id="2" name="Title 1">
            <a:extLst>
              <a:ext uri="{FF2B5EF4-FFF2-40B4-BE49-F238E27FC236}">
                <a16:creationId xmlns:a16="http://schemas.microsoft.com/office/drawing/2014/main" id="{759F671F-422C-E061-02EF-754CAB061A0E}"/>
              </a:ext>
            </a:extLst>
          </p:cNvPr>
          <p:cNvSpPr>
            <a:spLocks noGrp="1"/>
          </p:cNvSpPr>
          <p:nvPr>
            <p:ph type="title"/>
          </p:nvPr>
        </p:nvSpPr>
        <p:spPr>
          <a:xfrm>
            <a:off x="1198180" y="257696"/>
            <a:ext cx="9774619" cy="2169620"/>
          </a:xfrm>
        </p:spPr>
        <p:txBody>
          <a:bodyPr anchor="b">
            <a:normAutofit/>
          </a:bodyPr>
          <a:lstStyle/>
          <a:p>
            <a:pPr algn="ctr"/>
            <a:r>
              <a:rPr lang="en-US" dirty="0">
                <a:solidFill>
                  <a:srgbClr val="FFFFFF"/>
                </a:solidFill>
              </a:rPr>
              <a:t>Why do we document if pain meds are effective?</a:t>
            </a:r>
          </a:p>
        </p:txBody>
      </p:sp>
      <p:sp>
        <p:nvSpPr>
          <p:cNvPr id="39" name="Content Placeholder 38">
            <a:extLst>
              <a:ext uri="{FF2B5EF4-FFF2-40B4-BE49-F238E27FC236}">
                <a16:creationId xmlns:a16="http://schemas.microsoft.com/office/drawing/2014/main" id="{C0EBE16E-EC00-AEC1-80A5-8BAF31069D23}"/>
              </a:ext>
            </a:extLst>
          </p:cNvPr>
          <p:cNvSpPr>
            <a:spLocks noGrp="1"/>
          </p:cNvSpPr>
          <p:nvPr>
            <p:ph idx="1"/>
          </p:nvPr>
        </p:nvSpPr>
        <p:spPr>
          <a:xfrm>
            <a:off x="1219202" y="3429000"/>
            <a:ext cx="9954076" cy="2514600"/>
          </a:xfrm>
        </p:spPr>
        <p:txBody>
          <a:bodyPr anchor="ctr">
            <a:noAutofit/>
          </a:bodyPr>
          <a:lstStyle/>
          <a:p>
            <a:pPr marL="0" indent="0" algn="ctr">
              <a:buNone/>
            </a:pPr>
            <a:r>
              <a:rPr lang="en-US" sz="2400" dirty="0">
                <a:solidFill>
                  <a:srgbClr val="FFFFFF"/>
                </a:solidFill>
              </a:rPr>
              <a:t>Pain medications are wide in their variety. What works for one person may not work for another. It is vital to document what is effective and what is not so that the physician and the rest of the care team can give what mitigates the pain for that particular patient at a reasonable dose. Important notes are the intensity of pain, the impact of pain on activities of daily living, and any attempted nonpharmacological therapies. This is a way to advocate for our patients, to reduce their hurt as much as possible with the resources available to us. </a:t>
            </a:r>
          </a:p>
        </p:txBody>
      </p:sp>
    </p:spTree>
    <p:extLst>
      <p:ext uri="{BB962C8B-B14F-4D97-AF65-F5344CB8AC3E}">
        <p14:creationId xmlns:p14="http://schemas.microsoft.com/office/powerpoint/2010/main" val="1372396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5" name="Rectangle 27">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9">
            <a:extLst>
              <a:ext uri="{FF2B5EF4-FFF2-40B4-BE49-F238E27FC236}">
                <a16:creationId xmlns:a16="http://schemas.microsoft.com/office/drawing/2014/main" id="{3489A2D2-B3AA-488C-B20E-15DBB97548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194385" y="0"/>
            <a:ext cx="3997615" cy="6816079"/>
            <a:chOff x="8059620" y="41922"/>
            <a:chExt cx="3997615" cy="6816077"/>
          </a:xfrm>
        </p:grpSpPr>
        <p:pic>
          <p:nvPicPr>
            <p:cNvPr id="31" name="Picture 30">
              <a:extLst>
                <a:ext uri="{FF2B5EF4-FFF2-40B4-BE49-F238E27FC236}">
                  <a16:creationId xmlns:a16="http://schemas.microsoft.com/office/drawing/2014/main" id="{7C8EAD1A-FDD8-42C1-BC99-CCB0CC628B0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32" name="Picture 31">
              <a:extLst>
                <a:ext uri="{FF2B5EF4-FFF2-40B4-BE49-F238E27FC236}">
                  <a16:creationId xmlns:a16="http://schemas.microsoft.com/office/drawing/2014/main" id="{E897C8CE-9AE7-4BB3-B76A-13264EA74AC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Title 1">
            <a:extLst>
              <a:ext uri="{FF2B5EF4-FFF2-40B4-BE49-F238E27FC236}">
                <a16:creationId xmlns:a16="http://schemas.microsoft.com/office/drawing/2014/main" id="{5B1A35DF-AC58-ED39-BAD8-3BCB8CA4F29B}"/>
              </a:ext>
            </a:extLst>
          </p:cNvPr>
          <p:cNvSpPr>
            <a:spLocks noGrp="1"/>
          </p:cNvSpPr>
          <p:nvPr>
            <p:ph type="title"/>
          </p:nvPr>
        </p:nvSpPr>
        <p:spPr>
          <a:xfrm>
            <a:off x="838200" y="149630"/>
            <a:ext cx="10606072" cy="1639706"/>
          </a:xfrm>
        </p:spPr>
        <p:txBody>
          <a:bodyPr>
            <a:normAutofit/>
          </a:bodyPr>
          <a:lstStyle/>
          <a:p>
            <a:r>
              <a:rPr lang="en-US"/>
              <a:t>Effectiveness Documentation = </a:t>
            </a:r>
            <a:r>
              <a:rPr lang="en-US" dirty="0"/>
              <a:t>Benefits!</a:t>
            </a:r>
          </a:p>
        </p:txBody>
      </p:sp>
      <p:sp>
        <p:nvSpPr>
          <p:cNvPr id="3" name="Content Placeholder 2">
            <a:extLst>
              <a:ext uri="{FF2B5EF4-FFF2-40B4-BE49-F238E27FC236}">
                <a16:creationId xmlns:a16="http://schemas.microsoft.com/office/drawing/2014/main" id="{832A189B-9238-EB2F-C965-32896BDDAD5A}"/>
              </a:ext>
            </a:extLst>
          </p:cNvPr>
          <p:cNvSpPr>
            <a:spLocks noGrp="1"/>
          </p:cNvSpPr>
          <p:nvPr>
            <p:ph idx="1"/>
          </p:nvPr>
        </p:nvSpPr>
        <p:spPr>
          <a:xfrm>
            <a:off x="838200" y="1712422"/>
            <a:ext cx="4647901" cy="4302192"/>
          </a:xfrm>
        </p:spPr>
        <p:txBody>
          <a:bodyPr>
            <a:normAutofit lnSpcReduction="10000"/>
          </a:bodyPr>
          <a:lstStyle/>
          <a:p>
            <a:r>
              <a:rPr lang="en-US" sz="1800" dirty="0"/>
              <a:t>Less pain means more focus on a faster recovery.</a:t>
            </a:r>
          </a:p>
          <a:p>
            <a:r>
              <a:rPr lang="en-US" sz="1800" dirty="0"/>
              <a:t>Documentation avoids assumptions of pain drug addiction.</a:t>
            </a:r>
          </a:p>
          <a:p>
            <a:r>
              <a:rPr lang="en-US" sz="1800" dirty="0"/>
              <a:t>Side effect risks are minimal if the response to previous pain medicine is documented.</a:t>
            </a:r>
          </a:p>
          <a:p>
            <a:r>
              <a:rPr lang="en-US" sz="1800" dirty="0"/>
              <a:t>Abuse of pain medicine is prevented</a:t>
            </a:r>
          </a:p>
          <a:p>
            <a:r>
              <a:rPr lang="en-US" sz="1800" dirty="0"/>
              <a:t>Less money may be spent if the patient can adhere to the newfound pain regimen instead of in the hospital</a:t>
            </a:r>
          </a:p>
          <a:p>
            <a:r>
              <a:rPr lang="en-US" sz="1800" dirty="0"/>
              <a:t>It protects us and our facility from lawsuits</a:t>
            </a:r>
          </a:p>
        </p:txBody>
      </p:sp>
      <p:pic>
        <p:nvPicPr>
          <p:cNvPr id="7" name="Picture 6" descr="Stack of papers with paper clips">
            <a:extLst>
              <a:ext uri="{FF2B5EF4-FFF2-40B4-BE49-F238E27FC236}">
                <a16:creationId xmlns:a16="http://schemas.microsoft.com/office/drawing/2014/main" id="{EDAA8144-8456-EBB4-4B65-02DB57DDB7AC}"/>
              </a:ext>
            </a:extLst>
          </p:cNvPr>
          <p:cNvPicPr>
            <a:picLocks noChangeAspect="1"/>
          </p:cNvPicPr>
          <p:nvPr/>
        </p:nvPicPr>
        <p:blipFill rotWithShape="1">
          <a:blip r:embed="rId3">
            <a:extLst>
              <a:ext uri="{28A0092B-C50C-407E-A947-70E740481C1C}">
                <a14:useLocalDpi xmlns:a14="http://schemas.microsoft.com/office/drawing/2010/main" val="0"/>
              </a:ext>
            </a:extLst>
          </a:blip>
          <a:srcRect r="9947" b="-2"/>
          <a:stretch/>
        </p:blipFill>
        <p:spPr>
          <a:xfrm>
            <a:off x="6626806" y="2590801"/>
            <a:ext cx="4817466" cy="3423812"/>
          </a:xfrm>
          <a:prstGeom prst="rect">
            <a:avLst/>
          </a:prstGeom>
        </p:spPr>
      </p:pic>
    </p:spTree>
    <p:extLst>
      <p:ext uri="{BB962C8B-B14F-4D97-AF65-F5344CB8AC3E}">
        <p14:creationId xmlns:p14="http://schemas.microsoft.com/office/powerpoint/2010/main" val="1000752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2" name="Rectangle 42">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3" name="Group 44">
            <a:extLst>
              <a:ext uri="{FF2B5EF4-FFF2-40B4-BE49-F238E27FC236}">
                <a16:creationId xmlns:a16="http://schemas.microsoft.com/office/drawing/2014/main" id="{A0DFF415-30D1-469E-BE4D-00CD112F43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5236971" cy="6858000"/>
            <a:chOff x="20829" y="1"/>
            <a:chExt cx="5236971" cy="6857999"/>
          </a:xfrm>
        </p:grpSpPr>
        <p:pic>
          <p:nvPicPr>
            <p:cNvPr id="46" name="Picture 45">
              <a:extLst>
                <a:ext uri="{FF2B5EF4-FFF2-40B4-BE49-F238E27FC236}">
                  <a16:creationId xmlns:a16="http://schemas.microsoft.com/office/drawing/2014/main" id="{F91C0375-EF8C-42D2-B4E4-017FC6FD36C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47" name="Picture 46">
              <a:extLst>
                <a:ext uri="{FF2B5EF4-FFF2-40B4-BE49-F238E27FC236}">
                  <a16:creationId xmlns:a16="http://schemas.microsoft.com/office/drawing/2014/main" id="{9360DD2A-433B-409F-8484-2BB77B0A382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49" name="Rectangle 48">
            <a:extLst>
              <a:ext uri="{FF2B5EF4-FFF2-40B4-BE49-F238E27FC236}">
                <a16:creationId xmlns:a16="http://schemas.microsoft.com/office/drawing/2014/main" id="{8E419129-7A46-47E1-9E1D-8CCD27DFB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372"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FCBD23D-6DA9-462E-88B3-7270CABAE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18002E-859D-494E-BDB1-8457265CE8EB}"/>
              </a:ext>
            </a:extLst>
          </p:cNvPr>
          <p:cNvSpPr>
            <a:spLocks noGrp="1"/>
          </p:cNvSpPr>
          <p:nvPr>
            <p:ph type="title"/>
          </p:nvPr>
        </p:nvSpPr>
        <p:spPr>
          <a:xfrm>
            <a:off x="1143000" y="685798"/>
            <a:ext cx="5181600" cy="1267693"/>
          </a:xfrm>
        </p:spPr>
        <p:txBody>
          <a:bodyPr>
            <a:normAutofit/>
          </a:bodyPr>
          <a:lstStyle/>
          <a:p>
            <a:r>
              <a:rPr lang="en-US" sz="3600" dirty="0"/>
              <a:t>Application in Practice</a:t>
            </a:r>
          </a:p>
        </p:txBody>
      </p:sp>
      <p:sp>
        <p:nvSpPr>
          <p:cNvPr id="3" name="Content Placeholder 2">
            <a:extLst>
              <a:ext uri="{FF2B5EF4-FFF2-40B4-BE49-F238E27FC236}">
                <a16:creationId xmlns:a16="http://schemas.microsoft.com/office/drawing/2014/main" id="{76EA551A-237C-C263-FE17-CDF764D55CCF}"/>
              </a:ext>
            </a:extLst>
          </p:cNvPr>
          <p:cNvSpPr>
            <a:spLocks noGrp="1"/>
          </p:cNvSpPr>
          <p:nvPr>
            <p:ph idx="1"/>
          </p:nvPr>
        </p:nvSpPr>
        <p:spPr>
          <a:xfrm>
            <a:off x="1151322" y="2069868"/>
            <a:ext cx="5323096" cy="3645131"/>
          </a:xfrm>
        </p:spPr>
        <p:txBody>
          <a:bodyPr>
            <a:normAutofit/>
          </a:bodyPr>
          <a:lstStyle/>
          <a:p>
            <a:pPr marL="0" indent="0">
              <a:buNone/>
            </a:pPr>
            <a:r>
              <a:rPr lang="en-US" sz="1800" dirty="0"/>
              <a:t>I had a patient who was given 2 milligrams of morphine via intravenous push and continued to be in pain. The other medicine ordered and readily available was Tylenol. I administered 650 milligrams of acetaminophen and it changed their world, they felt no pain after the Tylenol! It was given at regular intervals and for the rest of the stay, the patient was so happy to not go through the aches and struggles.</a:t>
            </a:r>
          </a:p>
        </p:txBody>
      </p:sp>
      <p:pic>
        <p:nvPicPr>
          <p:cNvPr id="9" name="Picture 8" descr="Happy healthcare professional with patient">
            <a:extLst>
              <a:ext uri="{FF2B5EF4-FFF2-40B4-BE49-F238E27FC236}">
                <a16:creationId xmlns:a16="http://schemas.microsoft.com/office/drawing/2014/main" id="{54B259AE-EA91-A6E3-E9CA-BE2EA43278A6}"/>
              </a:ext>
            </a:extLst>
          </p:cNvPr>
          <p:cNvPicPr>
            <a:picLocks noChangeAspect="1"/>
          </p:cNvPicPr>
          <p:nvPr/>
        </p:nvPicPr>
        <p:blipFill rotWithShape="1">
          <a:blip r:embed="rId3">
            <a:extLst>
              <a:ext uri="{28A0092B-C50C-407E-A947-70E740481C1C}">
                <a14:useLocalDpi xmlns:a14="http://schemas.microsoft.com/office/drawing/2010/main" val="0"/>
              </a:ext>
            </a:extLst>
          </a:blip>
          <a:srcRect r="43430" b="-2"/>
          <a:stretch/>
        </p:blipFill>
        <p:spPr>
          <a:xfrm>
            <a:off x="6861142" y="685800"/>
            <a:ext cx="4649630" cy="5486400"/>
          </a:xfrm>
          <a:prstGeom prst="rect">
            <a:avLst/>
          </a:prstGeom>
        </p:spPr>
      </p:pic>
    </p:spTree>
    <p:extLst>
      <p:ext uri="{BB962C8B-B14F-4D97-AF65-F5344CB8AC3E}">
        <p14:creationId xmlns:p14="http://schemas.microsoft.com/office/powerpoint/2010/main" val="2620436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1" name="Rectangle 46">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72" name="Rectangle 48">
            <a:extLst>
              <a:ext uri="{FF2B5EF4-FFF2-40B4-BE49-F238E27FC236}">
                <a16:creationId xmlns:a16="http://schemas.microsoft.com/office/drawing/2014/main" id="{C2D5331B-6E57-4C50-8FBB-431781288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CD25FEA6-87F6-79B7-2E5A-D7A33B678399}"/>
              </a:ext>
            </a:extLst>
          </p:cNvPr>
          <p:cNvSpPr>
            <a:spLocks noGrp="1"/>
          </p:cNvSpPr>
          <p:nvPr>
            <p:ph type="title"/>
          </p:nvPr>
        </p:nvSpPr>
        <p:spPr>
          <a:xfrm>
            <a:off x="6400800" y="166255"/>
            <a:ext cx="5332506" cy="1554480"/>
          </a:xfrm>
        </p:spPr>
        <p:txBody>
          <a:bodyPr>
            <a:normAutofit/>
          </a:bodyPr>
          <a:lstStyle/>
          <a:p>
            <a:r>
              <a:rPr lang="en-US" dirty="0">
                <a:solidFill>
                  <a:srgbClr val="FFFFFF"/>
                </a:solidFill>
              </a:rPr>
              <a:t>More powerful than pills?</a:t>
            </a:r>
          </a:p>
        </p:txBody>
      </p:sp>
      <p:pic>
        <p:nvPicPr>
          <p:cNvPr id="7" name="Picture 6" descr="Person holding a hand">
            <a:extLst>
              <a:ext uri="{FF2B5EF4-FFF2-40B4-BE49-F238E27FC236}">
                <a16:creationId xmlns:a16="http://schemas.microsoft.com/office/drawing/2014/main" id="{25BE7D40-FD84-D2EC-2F12-30A56E270FA5}"/>
              </a:ext>
            </a:extLst>
          </p:cNvPr>
          <p:cNvPicPr>
            <a:picLocks noChangeAspect="1"/>
          </p:cNvPicPr>
          <p:nvPr/>
        </p:nvPicPr>
        <p:blipFill rotWithShape="1">
          <a:blip r:embed="rId2">
            <a:extLst>
              <a:ext uri="{28A0092B-C50C-407E-A947-70E740481C1C}">
                <a14:useLocalDpi xmlns:a14="http://schemas.microsoft.com/office/drawing/2010/main" val="0"/>
              </a:ext>
            </a:extLst>
          </a:blip>
          <a:srcRect l="17857" r="23880" b="-1"/>
          <a:stretch/>
        </p:blipFill>
        <p:spPr>
          <a:xfrm>
            <a:off x="-1" y="10"/>
            <a:ext cx="5985983" cy="6857990"/>
          </a:xfrm>
          <a:prstGeom prst="rect">
            <a:avLst/>
          </a:prstGeom>
        </p:spPr>
      </p:pic>
      <p:grpSp>
        <p:nvGrpSpPr>
          <p:cNvPr id="73" name="Group 50">
            <a:extLst>
              <a:ext uri="{FF2B5EF4-FFF2-40B4-BE49-F238E27FC236}">
                <a16:creationId xmlns:a16="http://schemas.microsoft.com/office/drawing/2014/main" id="{E4A40E9D-B0FA-4A78-B58C-87A64C4FD5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727783" y="5080"/>
            <a:ext cx="3464215" cy="4598234"/>
            <a:chOff x="8059620" y="41922"/>
            <a:chExt cx="3997615" cy="6816077"/>
          </a:xfrm>
        </p:grpSpPr>
        <p:pic>
          <p:nvPicPr>
            <p:cNvPr id="52" name="Picture 51">
              <a:extLst>
                <a:ext uri="{FF2B5EF4-FFF2-40B4-BE49-F238E27FC236}">
                  <a16:creationId xmlns:a16="http://schemas.microsoft.com/office/drawing/2014/main" id="{5CEBF341-3BD6-4B3B-9B47-1FCC74EB708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53" name="Picture 52">
              <a:extLst>
                <a:ext uri="{FF2B5EF4-FFF2-40B4-BE49-F238E27FC236}">
                  <a16:creationId xmlns:a16="http://schemas.microsoft.com/office/drawing/2014/main" id="{3078DAA6-6247-4C19-B6CD-81D79702EC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3" name="Content Placeholder 2">
            <a:extLst>
              <a:ext uri="{FF2B5EF4-FFF2-40B4-BE49-F238E27FC236}">
                <a16:creationId xmlns:a16="http://schemas.microsoft.com/office/drawing/2014/main" id="{695F67E2-F61F-560F-4429-F8646B8F1356}"/>
              </a:ext>
            </a:extLst>
          </p:cNvPr>
          <p:cNvSpPr>
            <a:spLocks noGrp="1"/>
          </p:cNvSpPr>
          <p:nvPr>
            <p:ph idx="1"/>
          </p:nvPr>
        </p:nvSpPr>
        <p:spPr>
          <a:xfrm>
            <a:off x="6400812" y="1878676"/>
            <a:ext cx="5332164" cy="4135937"/>
          </a:xfrm>
        </p:spPr>
        <p:txBody>
          <a:bodyPr>
            <a:normAutofit/>
          </a:bodyPr>
          <a:lstStyle/>
          <a:p>
            <a:pPr marL="0" indent="0">
              <a:buNone/>
            </a:pPr>
            <a:r>
              <a:rPr lang="en-US" sz="1800" dirty="0">
                <a:solidFill>
                  <a:srgbClr val="FFFFFF"/>
                </a:solidFill>
              </a:rPr>
              <a:t>Just imagine you are living with cancer and can not live without pain because nothing has worked. You have tried every drug in the books and taken them at the exact time they are prescribed with no alleviation. This was my patient, always writhing from bone cancer. I had to do something, so I documented each pill and intravenous medicine trialed that they were not effective. This caught the physician’s attention and made him decide to insert a spinal cord stimulator. After the procedure, the patient was so relieved and overjoyed at the lack of pain.</a:t>
            </a:r>
          </a:p>
        </p:txBody>
      </p:sp>
    </p:spTree>
    <p:extLst>
      <p:ext uri="{BB962C8B-B14F-4D97-AF65-F5344CB8AC3E}">
        <p14:creationId xmlns:p14="http://schemas.microsoft.com/office/powerpoint/2010/main" val="3455423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1">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3">
            <a:extLst>
              <a:ext uri="{FF2B5EF4-FFF2-40B4-BE49-F238E27FC236}">
                <a16:creationId xmlns:a16="http://schemas.microsoft.com/office/drawing/2014/main" id="{DA476813-4CEE-408B-852D-3E51E30B1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Picture 4" descr="Spreadsheet and calculator">
            <a:extLst>
              <a:ext uri="{FF2B5EF4-FFF2-40B4-BE49-F238E27FC236}">
                <a16:creationId xmlns:a16="http://schemas.microsoft.com/office/drawing/2014/main" id="{158A2315-7C19-33D3-9986-28C4890D18AD}"/>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11127" b="4621"/>
          <a:stretch/>
        </p:blipFill>
        <p:spPr>
          <a:xfrm>
            <a:off x="20" y="10"/>
            <a:ext cx="12191980" cy="6856614"/>
          </a:xfrm>
          <a:prstGeom prst="rect">
            <a:avLst/>
          </a:prstGeom>
        </p:spPr>
      </p:pic>
      <p:sp>
        <p:nvSpPr>
          <p:cNvPr id="2" name="Title 1">
            <a:extLst>
              <a:ext uri="{FF2B5EF4-FFF2-40B4-BE49-F238E27FC236}">
                <a16:creationId xmlns:a16="http://schemas.microsoft.com/office/drawing/2014/main" id="{97655004-9FCD-955C-0066-7B7F0E820FD7}"/>
              </a:ext>
            </a:extLst>
          </p:cNvPr>
          <p:cNvSpPr>
            <a:spLocks noGrp="1"/>
          </p:cNvSpPr>
          <p:nvPr>
            <p:ph type="title"/>
          </p:nvPr>
        </p:nvSpPr>
        <p:spPr>
          <a:xfrm>
            <a:off x="1198181" y="726066"/>
            <a:ext cx="4795282" cy="5018227"/>
          </a:xfrm>
        </p:spPr>
        <p:txBody>
          <a:bodyPr anchor="ctr">
            <a:normAutofit/>
          </a:bodyPr>
          <a:lstStyle/>
          <a:p>
            <a:r>
              <a:rPr lang="en-US" dirty="0">
                <a:solidFill>
                  <a:srgbClr val="FFFFFF"/>
                </a:solidFill>
              </a:rPr>
              <a:t>If it is not documented, it’s not done</a:t>
            </a:r>
          </a:p>
        </p:txBody>
      </p:sp>
      <p:sp>
        <p:nvSpPr>
          <p:cNvPr id="3" name="Content Placeholder 2">
            <a:extLst>
              <a:ext uri="{FF2B5EF4-FFF2-40B4-BE49-F238E27FC236}">
                <a16:creationId xmlns:a16="http://schemas.microsoft.com/office/drawing/2014/main" id="{465D57DB-F4B3-EDBA-A57E-07574472EF83}"/>
              </a:ext>
            </a:extLst>
          </p:cNvPr>
          <p:cNvSpPr>
            <a:spLocks noGrp="1"/>
          </p:cNvSpPr>
          <p:nvPr>
            <p:ph idx="1"/>
          </p:nvPr>
        </p:nvSpPr>
        <p:spPr>
          <a:xfrm>
            <a:off x="6195372" y="726538"/>
            <a:ext cx="4977905" cy="5017076"/>
          </a:xfrm>
        </p:spPr>
        <p:txBody>
          <a:bodyPr anchor="ctr">
            <a:noAutofit/>
          </a:bodyPr>
          <a:lstStyle/>
          <a:p>
            <a:r>
              <a:rPr lang="en-US" sz="2400" dirty="0">
                <a:solidFill>
                  <a:srgbClr val="FFFFFF"/>
                </a:solidFill>
              </a:rPr>
              <a:t>Did the patient comply with the regimen without side effects?</a:t>
            </a:r>
          </a:p>
          <a:p>
            <a:r>
              <a:rPr lang="en-US" sz="2400" dirty="0">
                <a:solidFill>
                  <a:srgbClr val="FFFFFF"/>
                </a:solidFill>
              </a:rPr>
              <a:t>What is the patient’s functional capacity and pain intensity?</a:t>
            </a:r>
          </a:p>
          <a:p>
            <a:r>
              <a:rPr lang="en-US" sz="2400" dirty="0">
                <a:solidFill>
                  <a:srgbClr val="FFFFFF"/>
                </a:solidFill>
              </a:rPr>
              <a:t>What are the outcomes of pain treatment?</a:t>
            </a:r>
          </a:p>
          <a:p>
            <a:r>
              <a:rPr lang="en-US" sz="2400" dirty="0">
                <a:solidFill>
                  <a:srgbClr val="FFFFFF"/>
                </a:solidFill>
              </a:rPr>
              <a:t>Did the physician give the diagnosis related to the pain?</a:t>
            </a:r>
          </a:p>
          <a:p>
            <a:r>
              <a:rPr lang="en-US" sz="2400" dirty="0">
                <a:solidFill>
                  <a:srgbClr val="FFFFFF"/>
                </a:solidFill>
              </a:rPr>
              <a:t>Were all nonpharmacologic and nonaddictive drugs tried before?</a:t>
            </a:r>
          </a:p>
          <a:p>
            <a:r>
              <a:rPr lang="en-US" sz="2400" dirty="0">
                <a:solidFill>
                  <a:srgbClr val="FFFFFF"/>
                </a:solidFill>
              </a:rPr>
              <a:t>Is the consent for treatment signed?</a:t>
            </a:r>
          </a:p>
        </p:txBody>
      </p:sp>
    </p:spTree>
    <p:extLst>
      <p:ext uri="{BB962C8B-B14F-4D97-AF65-F5344CB8AC3E}">
        <p14:creationId xmlns:p14="http://schemas.microsoft.com/office/powerpoint/2010/main" val="1042954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3" name="Rectangle 62">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5" name="Rectangle 64">
            <a:extLst>
              <a:ext uri="{FF2B5EF4-FFF2-40B4-BE49-F238E27FC236}">
                <a16:creationId xmlns:a16="http://schemas.microsoft.com/office/drawing/2014/main" id="{DA476813-4CEE-408B-852D-3E51E30B1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Content Placeholder 10" descr="Doctor with stethoscope">
            <a:extLst>
              <a:ext uri="{FF2B5EF4-FFF2-40B4-BE49-F238E27FC236}">
                <a16:creationId xmlns:a16="http://schemas.microsoft.com/office/drawing/2014/main" id="{D8CC2CE5-E214-773C-25EE-4BD4133E0DF0}"/>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b="15747"/>
          <a:stretch/>
        </p:blipFill>
        <p:spPr>
          <a:xfrm>
            <a:off x="20" y="10"/>
            <a:ext cx="12191980" cy="6856614"/>
          </a:xfrm>
          <a:prstGeom prst="rect">
            <a:avLst/>
          </a:prstGeom>
        </p:spPr>
      </p:pic>
      <p:sp>
        <p:nvSpPr>
          <p:cNvPr id="2" name="Title 1">
            <a:extLst>
              <a:ext uri="{FF2B5EF4-FFF2-40B4-BE49-F238E27FC236}">
                <a16:creationId xmlns:a16="http://schemas.microsoft.com/office/drawing/2014/main" id="{F256D0F0-DD76-F2C7-2A5E-B0E69CFFA0DA}"/>
              </a:ext>
            </a:extLst>
          </p:cNvPr>
          <p:cNvSpPr>
            <a:spLocks noGrp="1"/>
          </p:cNvSpPr>
          <p:nvPr>
            <p:ph type="title"/>
          </p:nvPr>
        </p:nvSpPr>
        <p:spPr>
          <a:xfrm>
            <a:off x="1198181" y="726066"/>
            <a:ext cx="4795282" cy="5018227"/>
          </a:xfrm>
        </p:spPr>
        <p:txBody>
          <a:bodyPr vert="horz" lIns="91440" tIns="45720" rIns="91440" bIns="45720" rtlCol="0" anchor="ctr">
            <a:normAutofit/>
          </a:bodyPr>
          <a:lstStyle/>
          <a:p>
            <a:r>
              <a:rPr lang="en-US">
                <a:solidFill>
                  <a:srgbClr val="FFFFFF"/>
                </a:solidFill>
              </a:rPr>
              <a:t>Consequences of noncompliance</a:t>
            </a:r>
          </a:p>
        </p:txBody>
      </p:sp>
      <p:sp>
        <p:nvSpPr>
          <p:cNvPr id="58" name="Content Placeholder 57">
            <a:extLst>
              <a:ext uri="{FF2B5EF4-FFF2-40B4-BE49-F238E27FC236}">
                <a16:creationId xmlns:a16="http://schemas.microsoft.com/office/drawing/2014/main" id="{DC24EC25-A144-0DBE-7309-D836FB9BE5A0}"/>
              </a:ext>
            </a:extLst>
          </p:cNvPr>
          <p:cNvSpPr>
            <a:spLocks noGrp="1"/>
          </p:cNvSpPr>
          <p:nvPr>
            <p:ph idx="1"/>
          </p:nvPr>
        </p:nvSpPr>
        <p:spPr>
          <a:xfrm>
            <a:off x="6195372" y="726538"/>
            <a:ext cx="4977905" cy="5017076"/>
          </a:xfrm>
        </p:spPr>
        <p:txBody>
          <a:bodyPr anchor="ctr">
            <a:noAutofit/>
          </a:bodyPr>
          <a:lstStyle/>
          <a:p>
            <a:endParaRPr lang="en-US" sz="1800" dirty="0">
              <a:solidFill>
                <a:srgbClr val="FFFFFF"/>
              </a:solidFill>
            </a:endParaRPr>
          </a:p>
          <a:p>
            <a:endParaRPr lang="en-US" sz="1800" dirty="0">
              <a:solidFill>
                <a:srgbClr val="FFFFFF"/>
              </a:solidFill>
            </a:endParaRPr>
          </a:p>
          <a:p>
            <a:r>
              <a:rPr lang="en-US" sz="1800" dirty="0">
                <a:solidFill>
                  <a:srgbClr val="FFFFFF"/>
                </a:solidFill>
              </a:rPr>
              <a:t>Patient care is poor – if the pain is not managed, they are suffering.</a:t>
            </a:r>
          </a:p>
          <a:p>
            <a:r>
              <a:rPr lang="en-US" sz="1800" dirty="0">
                <a:solidFill>
                  <a:srgbClr val="FFFFFF"/>
                </a:solidFill>
              </a:rPr>
              <a:t>Reputation is damaged if you are called out for failure to comply with documentation requirements.</a:t>
            </a:r>
          </a:p>
          <a:p>
            <a:r>
              <a:rPr lang="en-US" sz="1800" dirty="0">
                <a:solidFill>
                  <a:srgbClr val="FFFFFF"/>
                </a:solidFill>
              </a:rPr>
              <a:t>The unit is interrupted by having to research your lack of documentation.</a:t>
            </a:r>
          </a:p>
          <a:p>
            <a:r>
              <a:rPr lang="en-US" sz="1800" dirty="0">
                <a:solidFill>
                  <a:srgbClr val="FFFFFF"/>
                </a:solidFill>
              </a:rPr>
              <a:t>The charge nurse will give you a warning after auditing.</a:t>
            </a:r>
          </a:p>
          <a:p>
            <a:r>
              <a:rPr lang="en-US" sz="1800" dirty="0">
                <a:solidFill>
                  <a:srgbClr val="FFFFFF"/>
                </a:solidFill>
              </a:rPr>
              <a:t>Your director will write you up.</a:t>
            </a:r>
          </a:p>
          <a:p>
            <a:r>
              <a:rPr lang="en-US" sz="1800" dirty="0">
                <a:solidFill>
                  <a:srgbClr val="FFFFFF"/>
                </a:solidFill>
              </a:rPr>
              <a:t>Joint Commission could question you.</a:t>
            </a:r>
          </a:p>
          <a:p>
            <a:r>
              <a:rPr lang="en-US" sz="1800" dirty="0">
                <a:solidFill>
                  <a:srgbClr val="FFFFFF"/>
                </a:solidFill>
              </a:rPr>
              <a:t>Trust is lost if you do not comply with your job requirements.</a:t>
            </a:r>
          </a:p>
          <a:p>
            <a:r>
              <a:rPr lang="en-US" sz="1800" dirty="0">
                <a:solidFill>
                  <a:srgbClr val="FFFFFF"/>
                </a:solidFill>
              </a:rPr>
              <a:t>Your license could be revoked if your non-compliance meant your abuse of the drugs’ effectiveness that failed to be documented.</a:t>
            </a:r>
          </a:p>
        </p:txBody>
      </p:sp>
    </p:spTree>
    <p:extLst>
      <p:ext uri="{BB962C8B-B14F-4D97-AF65-F5344CB8AC3E}">
        <p14:creationId xmlns:p14="http://schemas.microsoft.com/office/powerpoint/2010/main" val="1348491871"/>
      </p:ext>
    </p:extLst>
  </p:cSld>
  <p:clrMapOvr>
    <a:masterClrMapping/>
  </p:clrMapOvr>
</p:sld>
</file>

<file path=ppt/theme/theme1.xml><?xml version="1.0" encoding="utf-8"?>
<a:theme xmlns:a="http://schemas.openxmlformats.org/drawingml/2006/main" name="DappledVTI">
  <a:themeElements>
    <a:clrScheme name="AnalogousFromLightSeedRightStep">
      <a:dk1>
        <a:srgbClr val="000000"/>
      </a:dk1>
      <a:lt1>
        <a:srgbClr val="FFFFFF"/>
      </a:lt1>
      <a:dk2>
        <a:srgbClr val="412524"/>
      </a:dk2>
      <a:lt2>
        <a:srgbClr val="E2E8E8"/>
      </a:lt2>
      <a:accent1>
        <a:srgbClr val="C69896"/>
      </a:accent1>
      <a:accent2>
        <a:srgbClr val="BA997F"/>
      </a:accent2>
      <a:accent3>
        <a:srgbClr val="AAA480"/>
      </a:accent3>
      <a:accent4>
        <a:srgbClr val="9BAA74"/>
      </a:accent4>
      <a:accent5>
        <a:srgbClr val="8FAC82"/>
      </a:accent5>
      <a:accent6>
        <a:srgbClr val="78B07E"/>
      </a:accent6>
      <a:hlink>
        <a:srgbClr val="568D8F"/>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emplate>Wood Type</Template>
  <TotalTime>110</TotalTime>
  <Words>568</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Avenir Next LT Pro</vt:lpstr>
      <vt:lpstr>AvenirNext LT Pro Medium</vt:lpstr>
      <vt:lpstr>Sabon Next LT</vt:lpstr>
      <vt:lpstr>DappledVTI</vt:lpstr>
      <vt:lpstr>Compliance Presentation Pain Medication Effectiveness</vt:lpstr>
      <vt:lpstr>Why do we document if pain meds are effective?</vt:lpstr>
      <vt:lpstr>Effectiveness Documentation = Benefits!</vt:lpstr>
      <vt:lpstr>Application in Practice</vt:lpstr>
      <vt:lpstr>More powerful than pills?</vt:lpstr>
      <vt:lpstr>If it is not documented, it’s not done</vt:lpstr>
      <vt:lpstr>Consequences of noncompliance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Presentation</dc:title>
  <dc:creator>Ashley Mcguire</dc:creator>
  <cp:lastModifiedBy>Ashley Mcguire</cp:lastModifiedBy>
  <cp:revision>1</cp:revision>
  <dcterms:created xsi:type="dcterms:W3CDTF">2022-11-30T00:54:25Z</dcterms:created>
  <dcterms:modified xsi:type="dcterms:W3CDTF">2022-11-30T02:45:18Z</dcterms:modified>
</cp:coreProperties>
</file>